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 id="2147483682" r:id="rId2"/>
    <p:sldMasterId id="2147483683" r:id="rId3"/>
  </p:sldMasterIdLst>
  <p:notesMasterIdLst>
    <p:notesMasterId r:id="rId15"/>
  </p:notesMasterIdLst>
  <p:sldIdLst>
    <p:sldId id="256" r:id="rId4"/>
    <p:sldId id="257" r:id="rId5"/>
    <p:sldId id="258" r:id="rId6"/>
    <p:sldId id="259" r:id="rId7"/>
    <p:sldId id="260" r:id="rId8"/>
    <p:sldId id="261" r:id="rId9"/>
    <p:sldId id="262" r:id="rId10"/>
    <p:sldId id="263" r:id="rId11"/>
    <p:sldId id="264" r:id="rId12"/>
    <p:sldId id="265" r:id="rId13"/>
    <p:sldId id="266" r:id="rId14"/>
  </p:sldIdLst>
  <p:sldSz cx="9144000" cy="5143500" type="screen16x9"/>
  <p:notesSz cx="6858000" cy="9144000"/>
  <p:embeddedFontLst>
    <p:embeddedFont>
      <p:font typeface="Concert One" pitchFamily="2" charset="0"/>
      <p:regular r:id="rId16"/>
    </p:embeddedFont>
    <p:embeddedFont>
      <p:font typeface="Montserrat" panose="00000500000000000000" pitchFamily="2" charset="0"/>
      <p:regular r:id="rId17"/>
      <p:bold r:id="rId18"/>
      <p:italic r:id="rId19"/>
      <p:boldItalic r:id="rId20"/>
    </p:embeddedFont>
    <p:embeddedFont>
      <p:font typeface="Oswald" panose="00000500000000000000" pitchFamily="2" charset="0"/>
      <p:regular r:id="rId21"/>
      <p:bold r:id="rId22"/>
    </p:embeddedFont>
    <p:embeddedFont>
      <p:font typeface="Playfair Display" panose="00000500000000000000" pitchFamily="2"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E7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45" y="195"/>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Master" Target="slideMasters/slideMaster3.xml"/><Relationship Id="rId21" Type="http://schemas.openxmlformats.org/officeDocument/2006/relationships/font" Target="fonts/font6.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9.fntdata"/><Relationship Id="rId5" Type="http://schemas.openxmlformats.org/officeDocument/2006/relationships/slide" Target="slides/slide2.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font" Target="fonts/font4.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7.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ec5a9fad09_2_0: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1ec5a9fad09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29f20f40c0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29f20f40c0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9f086878b9_1_1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29f086878b9_1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a:t>lavoro fatto da Dominika e Kanita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1ec5a9fad09_7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1ec5a9fad09_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ec5a9fad09_23_45: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1ec5a9fad09_23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9f086878b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29f086878b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1ec5a9fad09_12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1ec5a9fad09_12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1ec5a9fad09_17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1ec5a9fad09_1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a12f610f6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2a12f610f6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9f086878b9_1_1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29f086878b9_1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4286250" y="0"/>
            <a:ext cx="723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4358475" y="0"/>
            <a:ext cx="38532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44250" y="1403850"/>
            <a:ext cx="8455500" cy="2146800"/>
          </a:xfrm>
          <a:prstGeom prst="rect">
            <a:avLst/>
          </a:prstGeom>
          <a:solidFill>
            <a:srgbClr val="FFFFFF"/>
          </a:solidFill>
        </p:spPr>
        <p:txBody>
          <a:bodyPr spcFirstLastPara="1" wrap="square" lIns="91425" tIns="91425" rIns="91425" bIns="91425" anchor="ctr" anchorCtr="0">
            <a:normAutofit/>
          </a:bodyPr>
          <a:lstStyle>
            <a:lvl1pPr lvl="0" algn="ctr">
              <a:spcBef>
                <a:spcPts val="0"/>
              </a:spcBef>
              <a:spcAft>
                <a:spcPts val="0"/>
              </a:spcAft>
              <a:buSzPts val="6800"/>
              <a:buFont typeface="Playfair Display"/>
              <a:buNone/>
              <a:defRPr sz="6800" b="1">
                <a:latin typeface="Playfair Display"/>
                <a:ea typeface="Playfair Display"/>
                <a:cs typeface="Playfair Display"/>
                <a:sym typeface="Playfair Display"/>
              </a:defRPr>
            </a:lvl1pPr>
            <a:lvl2pPr lvl="1" algn="ctr">
              <a:spcBef>
                <a:spcPts val="0"/>
              </a:spcBef>
              <a:spcAft>
                <a:spcPts val="0"/>
              </a:spcAft>
              <a:buSzPts val="6800"/>
              <a:buFont typeface="Playfair Display"/>
              <a:buNone/>
              <a:defRPr sz="6800" b="1">
                <a:latin typeface="Playfair Display"/>
                <a:ea typeface="Playfair Display"/>
                <a:cs typeface="Playfair Display"/>
                <a:sym typeface="Playfair Display"/>
              </a:defRPr>
            </a:lvl2pPr>
            <a:lvl3pPr lvl="2" algn="ctr">
              <a:spcBef>
                <a:spcPts val="0"/>
              </a:spcBef>
              <a:spcAft>
                <a:spcPts val="0"/>
              </a:spcAft>
              <a:buSzPts val="6800"/>
              <a:buFont typeface="Playfair Display"/>
              <a:buNone/>
              <a:defRPr sz="6800" b="1">
                <a:latin typeface="Playfair Display"/>
                <a:ea typeface="Playfair Display"/>
                <a:cs typeface="Playfair Display"/>
                <a:sym typeface="Playfair Display"/>
              </a:defRPr>
            </a:lvl3pPr>
            <a:lvl4pPr lvl="3" algn="ctr">
              <a:spcBef>
                <a:spcPts val="0"/>
              </a:spcBef>
              <a:spcAft>
                <a:spcPts val="0"/>
              </a:spcAft>
              <a:buSzPts val="6800"/>
              <a:buFont typeface="Playfair Display"/>
              <a:buNone/>
              <a:defRPr sz="6800" b="1">
                <a:latin typeface="Playfair Display"/>
                <a:ea typeface="Playfair Display"/>
                <a:cs typeface="Playfair Display"/>
                <a:sym typeface="Playfair Display"/>
              </a:defRPr>
            </a:lvl4pPr>
            <a:lvl5pPr lvl="4" algn="ctr">
              <a:spcBef>
                <a:spcPts val="0"/>
              </a:spcBef>
              <a:spcAft>
                <a:spcPts val="0"/>
              </a:spcAft>
              <a:buSzPts val="6800"/>
              <a:buFont typeface="Playfair Display"/>
              <a:buNone/>
              <a:defRPr sz="6800" b="1">
                <a:latin typeface="Playfair Display"/>
                <a:ea typeface="Playfair Display"/>
                <a:cs typeface="Playfair Display"/>
                <a:sym typeface="Playfair Display"/>
              </a:defRPr>
            </a:lvl5pPr>
            <a:lvl6pPr lvl="5" algn="ctr">
              <a:spcBef>
                <a:spcPts val="0"/>
              </a:spcBef>
              <a:spcAft>
                <a:spcPts val="0"/>
              </a:spcAft>
              <a:buSzPts val="6800"/>
              <a:buFont typeface="Playfair Display"/>
              <a:buNone/>
              <a:defRPr sz="6800" b="1">
                <a:latin typeface="Playfair Display"/>
                <a:ea typeface="Playfair Display"/>
                <a:cs typeface="Playfair Display"/>
                <a:sym typeface="Playfair Display"/>
              </a:defRPr>
            </a:lvl6pPr>
            <a:lvl7pPr lvl="6" algn="ctr">
              <a:spcBef>
                <a:spcPts val="0"/>
              </a:spcBef>
              <a:spcAft>
                <a:spcPts val="0"/>
              </a:spcAft>
              <a:buSzPts val="6800"/>
              <a:buFont typeface="Playfair Display"/>
              <a:buNone/>
              <a:defRPr sz="6800" b="1">
                <a:latin typeface="Playfair Display"/>
                <a:ea typeface="Playfair Display"/>
                <a:cs typeface="Playfair Display"/>
                <a:sym typeface="Playfair Display"/>
              </a:defRPr>
            </a:lvl7pPr>
            <a:lvl8pPr lvl="7" algn="ctr">
              <a:spcBef>
                <a:spcPts val="0"/>
              </a:spcBef>
              <a:spcAft>
                <a:spcPts val="0"/>
              </a:spcAft>
              <a:buSzPts val="6800"/>
              <a:buFont typeface="Playfair Display"/>
              <a:buNone/>
              <a:defRPr sz="6800" b="1">
                <a:latin typeface="Playfair Display"/>
                <a:ea typeface="Playfair Display"/>
                <a:cs typeface="Playfair Display"/>
                <a:sym typeface="Playfair Display"/>
              </a:defRPr>
            </a:lvl8pPr>
            <a:lvl9pPr lvl="8" algn="ctr">
              <a:spcBef>
                <a:spcPts val="0"/>
              </a:spcBef>
              <a:spcAft>
                <a:spcPts val="0"/>
              </a:spcAft>
              <a:buSzPts val="6800"/>
              <a:buFont typeface="Playfair Display"/>
              <a:buNone/>
              <a:defRPr sz="6800" b="1">
                <a:latin typeface="Playfair Display"/>
                <a:ea typeface="Playfair Display"/>
                <a:cs typeface="Playfair Display"/>
                <a:sym typeface="Playfair Display"/>
              </a:defRPr>
            </a:lvl9pPr>
          </a:lstStyle>
          <a:p>
            <a:endParaRPr/>
          </a:p>
        </p:txBody>
      </p:sp>
      <p:sp>
        <p:nvSpPr>
          <p:cNvPr id="13" name="Google Shape;13;p2"/>
          <p:cNvSpPr txBox="1">
            <a:spLocks noGrp="1"/>
          </p:cNvSpPr>
          <p:nvPr>
            <p:ph type="subTitle" idx="1"/>
          </p:nvPr>
        </p:nvSpPr>
        <p:spPr>
          <a:xfrm>
            <a:off x="344250" y="3550650"/>
            <a:ext cx="4910100" cy="577800"/>
          </a:xfrm>
          <a:prstGeom prst="rect">
            <a:avLst/>
          </a:prstGeom>
          <a:solidFill>
            <a:schemeClr val="dk2"/>
          </a:solidFill>
        </p:spPr>
        <p:txBody>
          <a:bodyPr spcFirstLastPara="1" wrap="square" lIns="91425" tIns="91425" rIns="91425" bIns="91425" anchor="ctr" anchorCtr="0">
            <a:normAutofit/>
          </a:bodyPr>
          <a:lstStyle>
            <a:lvl1pPr lv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9pPr>
          </a:lstStyle>
          <a:p>
            <a:endParaRPr/>
          </a:p>
        </p:txBody>
      </p:sp>
      <p:sp>
        <p:nvSpPr>
          <p:cNvPr id="14" name="Google Shape;14;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311700" y="999925"/>
            <a:ext cx="8520600" cy="2146200"/>
          </a:xfrm>
          <a:prstGeom prst="rect">
            <a:avLst/>
          </a:prstGeom>
        </p:spPr>
        <p:txBody>
          <a:bodyPr spcFirstLastPara="1" wrap="square" lIns="91425" tIns="91425" rIns="91425" bIns="91425" anchor="b" anchorCtr="0">
            <a:normAutofit/>
          </a:bodyPr>
          <a:lstStyle>
            <a:lvl1pPr lvl="0" algn="ctr">
              <a:spcBef>
                <a:spcPts val="0"/>
              </a:spcBef>
              <a:spcAft>
                <a:spcPts val="0"/>
              </a:spcAft>
              <a:buSzPts val="14000"/>
              <a:buFont typeface="Montserrat"/>
              <a:buNone/>
              <a:defRPr sz="14000">
                <a:latin typeface="Montserrat"/>
                <a:ea typeface="Montserrat"/>
                <a:cs typeface="Montserrat"/>
                <a:sym typeface="Montserrat"/>
              </a:defRPr>
            </a:lvl1pPr>
            <a:lvl2pPr lvl="1" algn="ctr">
              <a:spcBef>
                <a:spcPts val="0"/>
              </a:spcBef>
              <a:spcAft>
                <a:spcPts val="0"/>
              </a:spcAft>
              <a:buSzPts val="14000"/>
              <a:buFont typeface="Montserrat"/>
              <a:buNone/>
              <a:defRPr sz="14000">
                <a:latin typeface="Montserrat"/>
                <a:ea typeface="Montserrat"/>
                <a:cs typeface="Montserrat"/>
                <a:sym typeface="Montserrat"/>
              </a:defRPr>
            </a:lvl2pPr>
            <a:lvl3pPr lvl="2" algn="ctr">
              <a:spcBef>
                <a:spcPts val="0"/>
              </a:spcBef>
              <a:spcAft>
                <a:spcPts val="0"/>
              </a:spcAft>
              <a:buSzPts val="14000"/>
              <a:buFont typeface="Montserrat"/>
              <a:buNone/>
              <a:defRPr sz="14000">
                <a:latin typeface="Montserrat"/>
                <a:ea typeface="Montserrat"/>
                <a:cs typeface="Montserrat"/>
                <a:sym typeface="Montserrat"/>
              </a:defRPr>
            </a:lvl3pPr>
            <a:lvl4pPr lvl="3" algn="ctr">
              <a:spcBef>
                <a:spcPts val="0"/>
              </a:spcBef>
              <a:spcAft>
                <a:spcPts val="0"/>
              </a:spcAft>
              <a:buSzPts val="14000"/>
              <a:buFont typeface="Montserrat"/>
              <a:buNone/>
              <a:defRPr sz="14000">
                <a:latin typeface="Montserrat"/>
                <a:ea typeface="Montserrat"/>
                <a:cs typeface="Montserrat"/>
                <a:sym typeface="Montserrat"/>
              </a:defRPr>
            </a:lvl4pPr>
            <a:lvl5pPr lvl="4" algn="ctr">
              <a:spcBef>
                <a:spcPts val="0"/>
              </a:spcBef>
              <a:spcAft>
                <a:spcPts val="0"/>
              </a:spcAft>
              <a:buSzPts val="14000"/>
              <a:buFont typeface="Montserrat"/>
              <a:buNone/>
              <a:defRPr sz="14000">
                <a:latin typeface="Montserrat"/>
                <a:ea typeface="Montserrat"/>
                <a:cs typeface="Montserrat"/>
                <a:sym typeface="Montserrat"/>
              </a:defRPr>
            </a:lvl5pPr>
            <a:lvl6pPr lvl="5" algn="ctr">
              <a:spcBef>
                <a:spcPts val="0"/>
              </a:spcBef>
              <a:spcAft>
                <a:spcPts val="0"/>
              </a:spcAft>
              <a:buSzPts val="14000"/>
              <a:buFont typeface="Montserrat"/>
              <a:buNone/>
              <a:defRPr sz="14000">
                <a:latin typeface="Montserrat"/>
                <a:ea typeface="Montserrat"/>
                <a:cs typeface="Montserrat"/>
                <a:sym typeface="Montserrat"/>
              </a:defRPr>
            </a:lvl6pPr>
            <a:lvl7pPr lvl="6" algn="ctr">
              <a:spcBef>
                <a:spcPts val="0"/>
              </a:spcBef>
              <a:spcAft>
                <a:spcPts val="0"/>
              </a:spcAft>
              <a:buSzPts val="14000"/>
              <a:buFont typeface="Montserrat"/>
              <a:buNone/>
              <a:defRPr sz="14000">
                <a:latin typeface="Montserrat"/>
                <a:ea typeface="Montserrat"/>
                <a:cs typeface="Montserrat"/>
                <a:sym typeface="Montserrat"/>
              </a:defRPr>
            </a:lvl7pPr>
            <a:lvl8pPr lvl="7" algn="ctr">
              <a:spcBef>
                <a:spcPts val="0"/>
              </a:spcBef>
              <a:spcAft>
                <a:spcPts val="0"/>
              </a:spcAft>
              <a:buSzPts val="14000"/>
              <a:buFont typeface="Montserrat"/>
              <a:buNone/>
              <a:defRPr sz="14000">
                <a:latin typeface="Montserrat"/>
                <a:ea typeface="Montserrat"/>
                <a:cs typeface="Montserrat"/>
                <a:sym typeface="Montserrat"/>
              </a:defRPr>
            </a:lvl8pPr>
            <a:lvl9pPr lvl="8" algn="ctr">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0" name="Google Shape;50;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highlight>
                  <a:schemeClr val="dk1"/>
                </a:highlight>
              </a:defRPr>
            </a:lvl1pPr>
            <a:lvl2pPr marL="914400" lvl="1" indent="-317500" algn="ctr">
              <a:spcBef>
                <a:spcPts val="0"/>
              </a:spcBef>
              <a:spcAft>
                <a:spcPts val="0"/>
              </a:spcAft>
              <a:buSzPts val="1400"/>
              <a:buChar char="○"/>
              <a:defRPr>
                <a:highlight>
                  <a:schemeClr val="dk1"/>
                </a:highlight>
              </a:defRPr>
            </a:lvl2pPr>
            <a:lvl3pPr marL="1371600" lvl="2" indent="-317500" algn="ctr">
              <a:spcBef>
                <a:spcPts val="0"/>
              </a:spcBef>
              <a:spcAft>
                <a:spcPts val="0"/>
              </a:spcAft>
              <a:buSzPts val="1400"/>
              <a:buChar char="■"/>
              <a:defRPr>
                <a:highlight>
                  <a:schemeClr val="dk1"/>
                </a:highlight>
              </a:defRPr>
            </a:lvl3pPr>
            <a:lvl4pPr marL="1828800" lvl="3" indent="-317500" algn="ctr">
              <a:spcBef>
                <a:spcPts val="0"/>
              </a:spcBef>
              <a:spcAft>
                <a:spcPts val="0"/>
              </a:spcAft>
              <a:buSzPts val="1400"/>
              <a:buChar char="●"/>
              <a:defRPr>
                <a:highlight>
                  <a:schemeClr val="dk1"/>
                </a:highlight>
              </a:defRPr>
            </a:lvl4pPr>
            <a:lvl5pPr marL="2286000" lvl="4" indent="-317500" algn="ctr">
              <a:spcBef>
                <a:spcPts val="0"/>
              </a:spcBef>
              <a:spcAft>
                <a:spcPts val="0"/>
              </a:spcAft>
              <a:buSzPts val="1400"/>
              <a:buChar char="○"/>
              <a:defRPr>
                <a:highlight>
                  <a:schemeClr val="dk1"/>
                </a:highlight>
              </a:defRPr>
            </a:lvl5pPr>
            <a:lvl6pPr marL="2743200" lvl="5" indent="-317500" algn="ctr">
              <a:spcBef>
                <a:spcPts val="0"/>
              </a:spcBef>
              <a:spcAft>
                <a:spcPts val="0"/>
              </a:spcAft>
              <a:buSzPts val="1400"/>
              <a:buChar char="■"/>
              <a:defRPr>
                <a:highlight>
                  <a:schemeClr val="dk1"/>
                </a:highlight>
              </a:defRPr>
            </a:lvl6pPr>
            <a:lvl7pPr marL="3200400" lvl="6" indent="-317500" algn="ctr">
              <a:spcBef>
                <a:spcPts val="0"/>
              </a:spcBef>
              <a:spcAft>
                <a:spcPts val="0"/>
              </a:spcAft>
              <a:buSzPts val="1400"/>
              <a:buChar char="●"/>
              <a:defRPr>
                <a:highlight>
                  <a:schemeClr val="dk1"/>
                </a:highlight>
              </a:defRPr>
            </a:lvl7pPr>
            <a:lvl8pPr marL="3657600" lvl="7" indent="-317500" algn="ctr">
              <a:spcBef>
                <a:spcPts val="0"/>
              </a:spcBef>
              <a:spcAft>
                <a:spcPts val="0"/>
              </a:spcAft>
              <a:buSzPts val="1400"/>
              <a:buChar char="○"/>
              <a:defRPr>
                <a:highlight>
                  <a:schemeClr val="dk1"/>
                </a:highlight>
              </a:defRPr>
            </a:lvl8pPr>
            <a:lvl9pPr marL="4114800" lvl="8" indent="-317500" algn="ctr">
              <a:spcBef>
                <a:spcPts val="0"/>
              </a:spcBef>
              <a:spcAft>
                <a:spcPts val="0"/>
              </a:spcAft>
              <a:buSzPts val="1400"/>
              <a:buChar char="■"/>
              <a:defRPr>
                <a:highlight>
                  <a:schemeClr val="dk1"/>
                </a:highlight>
              </a:defRPr>
            </a:lvl9pPr>
          </a:lstStyle>
          <a:p>
            <a:endParaRPr/>
          </a:p>
        </p:txBody>
      </p:sp>
      <p:sp>
        <p:nvSpPr>
          <p:cNvPr id="51" name="Google Shape;51;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58"/>
        <p:cNvGrpSpPr/>
        <p:nvPr/>
      </p:nvGrpSpPr>
      <p:grpSpPr>
        <a:xfrm>
          <a:off x="0" y="0"/>
          <a:ext cx="0" cy="0"/>
          <a:chOff x="0" y="0"/>
          <a:chExt cx="0" cy="0"/>
        </a:xfrm>
      </p:grpSpPr>
      <p:sp>
        <p:nvSpPr>
          <p:cNvPr id="59" name="Google Shape;59;p14"/>
          <p:cNvSpPr/>
          <p:nvPr/>
        </p:nvSpPr>
        <p:spPr>
          <a:xfrm>
            <a:off x="4286250" y="0"/>
            <a:ext cx="723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4"/>
          <p:cNvSpPr/>
          <p:nvPr/>
        </p:nvSpPr>
        <p:spPr>
          <a:xfrm>
            <a:off x="4358475" y="0"/>
            <a:ext cx="38532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4"/>
          <p:cNvSpPr txBox="1">
            <a:spLocks noGrp="1"/>
          </p:cNvSpPr>
          <p:nvPr>
            <p:ph type="ctrTitle"/>
          </p:nvPr>
        </p:nvSpPr>
        <p:spPr>
          <a:xfrm>
            <a:off x="344250" y="1403850"/>
            <a:ext cx="8455500" cy="2146800"/>
          </a:xfrm>
          <a:prstGeom prst="rect">
            <a:avLst/>
          </a:prstGeom>
          <a:solidFill>
            <a:srgbClr val="FFFFFF"/>
          </a:solidFill>
        </p:spPr>
        <p:txBody>
          <a:bodyPr spcFirstLastPara="1" wrap="square" lIns="91425" tIns="91425" rIns="91425" bIns="91425" anchor="ctr" anchorCtr="0">
            <a:normAutofit/>
          </a:bodyPr>
          <a:lstStyle>
            <a:lvl1pPr lvl="0" algn="ctr" rtl="0">
              <a:spcBef>
                <a:spcPts val="0"/>
              </a:spcBef>
              <a:spcAft>
                <a:spcPts val="0"/>
              </a:spcAft>
              <a:buSzPts val="6800"/>
              <a:buFont typeface="Playfair Display"/>
              <a:buNone/>
              <a:defRPr sz="6800" b="1">
                <a:latin typeface="Playfair Display"/>
                <a:ea typeface="Playfair Display"/>
                <a:cs typeface="Playfair Display"/>
                <a:sym typeface="Playfair Display"/>
              </a:defRPr>
            </a:lvl1pPr>
            <a:lvl2pPr lvl="1" algn="ctr" rtl="0">
              <a:spcBef>
                <a:spcPts val="0"/>
              </a:spcBef>
              <a:spcAft>
                <a:spcPts val="0"/>
              </a:spcAft>
              <a:buSzPts val="6800"/>
              <a:buFont typeface="Playfair Display"/>
              <a:buNone/>
              <a:defRPr sz="6800" b="1">
                <a:latin typeface="Playfair Display"/>
                <a:ea typeface="Playfair Display"/>
                <a:cs typeface="Playfair Display"/>
                <a:sym typeface="Playfair Display"/>
              </a:defRPr>
            </a:lvl2pPr>
            <a:lvl3pPr lvl="2" algn="ctr" rtl="0">
              <a:spcBef>
                <a:spcPts val="0"/>
              </a:spcBef>
              <a:spcAft>
                <a:spcPts val="0"/>
              </a:spcAft>
              <a:buSzPts val="6800"/>
              <a:buFont typeface="Playfair Display"/>
              <a:buNone/>
              <a:defRPr sz="6800" b="1">
                <a:latin typeface="Playfair Display"/>
                <a:ea typeface="Playfair Display"/>
                <a:cs typeface="Playfair Display"/>
                <a:sym typeface="Playfair Display"/>
              </a:defRPr>
            </a:lvl3pPr>
            <a:lvl4pPr lvl="3" algn="ctr" rtl="0">
              <a:spcBef>
                <a:spcPts val="0"/>
              </a:spcBef>
              <a:spcAft>
                <a:spcPts val="0"/>
              </a:spcAft>
              <a:buSzPts val="6800"/>
              <a:buFont typeface="Playfair Display"/>
              <a:buNone/>
              <a:defRPr sz="6800" b="1">
                <a:latin typeface="Playfair Display"/>
                <a:ea typeface="Playfair Display"/>
                <a:cs typeface="Playfair Display"/>
                <a:sym typeface="Playfair Display"/>
              </a:defRPr>
            </a:lvl4pPr>
            <a:lvl5pPr lvl="4" algn="ctr" rtl="0">
              <a:spcBef>
                <a:spcPts val="0"/>
              </a:spcBef>
              <a:spcAft>
                <a:spcPts val="0"/>
              </a:spcAft>
              <a:buSzPts val="6800"/>
              <a:buFont typeface="Playfair Display"/>
              <a:buNone/>
              <a:defRPr sz="6800" b="1">
                <a:latin typeface="Playfair Display"/>
                <a:ea typeface="Playfair Display"/>
                <a:cs typeface="Playfair Display"/>
                <a:sym typeface="Playfair Display"/>
              </a:defRPr>
            </a:lvl5pPr>
            <a:lvl6pPr lvl="5" algn="ctr" rtl="0">
              <a:spcBef>
                <a:spcPts val="0"/>
              </a:spcBef>
              <a:spcAft>
                <a:spcPts val="0"/>
              </a:spcAft>
              <a:buSzPts val="6800"/>
              <a:buFont typeface="Playfair Display"/>
              <a:buNone/>
              <a:defRPr sz="6800" b="1">
                <a:latin typeface="Playfair Display"/>
                <a:ea typeface="Playfair Display"/>
                <a:cs typeface="Playfair Display"/>
                <a:sym typeface="Playfair Display"/>
              </a:defRPr>
            </a:lvl6pPr>
            <a:lvl7pPr lvl="6" algn="ctr" rtl="0">
              <a:spcBef>
                <a:spcPts val="0"/>
              </a:spcBef>
              <a:spcAft>
                <a:spcPts val="0"/>
              </a:spcAft>
              <a:buSzPts val="6800"/>
              <a:buFont typeface="Playfair Display"/>
              <a:buNone/>
              <a:defRPr sz="6800" b="1">
                <a:latin typeface="Playfair Display"/>
                <a:ea typeface="Playfair Display"/>
                <a:cs typeface="Playfair Display"/>
                <a:sym typeface="Playfair Display"/>
              </a:defRPr>
            </a:lvl7pPr>
            <a:lvl8pPr lvl="7" algn="ctr" rtl="0">
              <a:spcBef>
                <a:spcPts val="0"/>
              </a:spcBef>
              <a:spcAft>
                <a:spcPts val="0"/>
              </a:spcAft>
              <a:buSzPts val="6800"/>
              <a:buFont typeface="Playfair Display"/>
              <a:buNone/>
              <a:defRPr sz="6800" b="1">
                <a:latin typeface="Playfair Display"/>
                <a:ea typeface="Playfair Display"/>
                <a:cs typeface="Playfair Display"/>
                <a:sym typeface="Playfair Display"/>
              </a:defRPr>
            </a:lvl8pPr>
            <a:lvl9pPr lvl="8" algn="ctr" rtl="0">
              <a:spcBef>
                <a:spcPts val="0"/>
              </a:spcBef>
              <a:spcAft>
                <a:spcPts val="0"/>
              </a:spcAft>
              <a:buSzPts val="6800"/>
              <a:buFont typeface="Playfair Display"/>
              <a:buNone/>
              <a:defRPr sz="6800" b="1">
                <a:latin typeface="Playfair Display"/>
                <a:ea typeface="Playfair Display"/>
                <a:cs typeface="Playfair Display"/>
                <a:sym typeface="Playfair Display"/>
              </a:defRPr>
            </a:lvl9pPr>
          </a:lstStyle>
          <a:p>
            <a:endParaRPr/>
          </a:p>
        </p:txBody>
      </p:sp>
      <p:sp>
        <p:nvSpPr>
          <p:cNvPr id="62" name="Google Shape;62;p14"/>
          <p:cNvSpPr txBox="1">
            <a:spLocks noGrp="1"/>
          </p:cNvSpPr>
          <p:nvPr>
            <p:ph type="subTitle" idx="1"/>
          </p:nvPr>
        </p:nvSpPr>
        <p:spPr>
          <a:xfrm>
            <a:off x="344250" y="3550650"/>
            <a:ext cx="4910100" cy="577800"/>
          </a:xfrm>
          <a:prstGeom prst="rect">
            <a:avLst/>
          </a:prstGeom>
          <a:solidFill>
            <a:schemeClr val="dk2"/>
          </a:solidFill>
        </p:spPr>
        <p:txBody>
          <a:bodyPr spcFirstLastPara="1" wrap="square" lIns="91425" tIns="91425" rIns="91425" bIns="91425" anchor="ctr" anchorCtr="0">
            <a:normAutofit/>
          </a:bodyPr>
          <a:lstStyle>
            <a:lvl1pPr lvl="0" rt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1pPr>
            <a:lvl2pPr lvl="1" rt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2pPr>
            <a:lvl3pPr lvl="2" rt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3pPr>
            <a:lvl4pPr lvl="3" rt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4pPr>
            <a:lvl5pPr lvl="4" rt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5pPr>
            <a:lvl6pPr lvl="5" rt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6pPr>
            <a:lvl7pPr lvl="6" rt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7pPr>
            <a:lvl8pPr lvl="7" rt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8pPr>
            <a:lvl9pPr lvl="8" rt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9pPr>
          </a:lstStyle>
          <a:p>
            <a:endParaRPr/>
          </a:p>
        </p:txBody>
      </p:sp>
      <p:sp>
        <p:nvSpPr>
          <p:cNvPr id="63" name="Google Shape;63;p1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4"/>
        </a:solidFill>
        <a:effectLst/>
      </p:bgPr>
    </p:bg>
    <p:spTree>
      <p:nvGrpSpPr>
        <p:cNvPr id="1" name="Shape 64"/>
        <p:cNvGrpSpPr/>
        <p:nvPr/>
      </p:nvGrpSpPr>
      <p:grpSpPr>
        <a:xfrm>
          <a:off x="0" y="0"/>
          <a:ext cx="0" cy="0"/>
          <a:chOff x="0" y="0"/>
          <a:chExt cx="0" cy="0"/>
        </a:xfrm>
      </p:grpSpPr>
      <p:sp>
        <p:nvSpPr>
          <p:cNvPr id="65" name="Google Shape;65;p15"/>
          <p:cNvSpPr/>
          <p:nvPr/>
        </p:nvSpPr>
        <p:spPr>
          <a:xfrm rot="5400000">
            <a:off x="4550700" y="-498600"/>
            <a:ext cx="42600" cy="8455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5"/>
          <p:cNvSpPr txBox="1">
            <a:spLocks noGrp="1"/>
          </p:cNvSpPr>
          <p:nvPr>
            <p:ph type="title"/>
          </p:nvPr>
        </p:nvSpPr>
        <p:spPr>
          <a:xfrm>
            <a:off x="344250" y="1403850"/>
            <a:ext cx="8455500" cy="2146800"/>
          </a:xfrm>
          <a:prstGeom prst="rect">
            <a:avLst/>
          </a:prstGeom>
          <a:solidFill>
            <a:srgbClr val="FFFFFF"/>
          </a:solidFill>
        </p:spPr>
        <p:txBody>
          <a:bodyPr spcFirstLastPara="1" wrap="square" lIns="91425" tIns="91425" rIns="91425" bIns="91425" anchor="ctr" anchorCtr="0">
            <a:normAutofit/>
          </a:bodyPr>
          <a:lstStyle>
            <a:lvl1pPr lvl="0" algn="ctr" rtl="0">
              <a:spcBef>
                <a:spcPts val="0"/>
              </a:spcBef>
              <a:spcAft>
                <a:spcPts val="0"/>
              </a:spcAft>
              <a:buSzPts val="4800"/>
              <a:buFont typeface="Playfair Display"/>
              <a:buNone/>
              <a:defRPr sz="4800" b="1">
                <a:latin typeface="Playfair Display"/>
                <a:ea typeface="Playfair Display"/>
                <a:cs typeface="Playfair Display"/>
                <a:sym typeface="Playfair Display"/>
              </a:defRPr>
            </a:lvl1pPr>
            <a:lvl2pPr lvl="1" algn="ctr" rtl="0">
              <a:spcBef>
                <a:spcPts val="0"/>
              </a:spcBef>
              <a:spcAft>
                <a:spcPts val="0"/>
              </a:spcAft>
              <a:buSzPts val="4800"/>
              <a:buFont typeface="Playfair Display"/>
              <a:buNone/>
              <a:defRPr sz="4800" b="1">
                <a:latin typeface="Playfair Display"/>
                <a:ea typeface="Playfair Display"/>
                <a:cs typeface="Playfair Display"/>
                <a:sym typeface="Playfair Display"/>
              </a:defRPr>
            </a:lvl2pPr>
            <a:lvl3pPr lvl="2" algn="ctr" rtl="0">
              <a:spcBef>
                <a:spcPts val="0"/>
              </a:spcBef>
              <a:spcAft>
                <a:spcPts val="0"/>
              </a:spcAft>
              <a:buSzPts val="4800"/>
              <a:buFont typeface="Playfair Display"/>
              <a:buNone/>
              <a:defRPr sz="4800" b="1">
                <a:latin typeface="Playfair Display"/>
                <a:ea typeface="Playfair Display"/>
                <a:cs typeface="Playfair Display"/>
                <a:sym typeface="Playfair Display"/>
              </a:defRPr>
            </a:lvl3pPr>
            <a:lvl4pPr lvl="3" algn="ctr" rtl="0">
              <a:spcBef>
                <a:spcPts val="0"/>
              </a:spcBef>
              <a:spcAft>
                <a:spcPts val="0"/>
              </a:spcAft>
              <a:buSzPts val="4800"/>
              <a:buFont typeface="Playfair Display"/>
              <a:buNone/>
              <a:defRPr sz="4800" b="1">
                <a:latin typeface="Playfair Display"/>
                <a:ea typeface="Playfair Display"/>
                <a:cs typeface="Playfair Display"/>
                <a:sym typeface="Playfair Display"/>
              </a:defRPr>
            </a:lvl4pPr>
            <a:lvl5pPr lvl="4" algn="ctr" rtl="0">
              <a:spcBef>
                <a:spcPts val="0"/>
              </a:spcBef>
              <a:spcAft>
                <a:spcPts val="0"/>
              </a:spcAft>
              <a:buSzPts val="4800"/>
              <a:buFont typeface="Playfair Display"/>
              <a:buNone/>
              <a:defRPr sz="4800" b="1">
                <a:latin typeface="Playfair Display"/>
                <a:ea typeface="Playfair Display"/>
                <a:cs typeface="Playfair Display"/>
                <a:sym typeface="Playfair Display"/>
              </a:defRPr>
            </a:lvl5pPr>
            <a:lvl6pPr lvl="5" algn="ctr" rtl="0">
              <a:spcBef>
                <a:spcPts val="0"/>
              </a:spcBef>
              <a:spcAft>
                <a:spcPts val="0"/>
              </a:spcAft>
              <a:buSzPts val="4800"/>
              <a:buFont typeface="Playfair Display"/>
              <a:buNone/>
              <a:defRPr sz="4800" b="1">
                <a:latin typeface="Playfair Display"/>
                <a:ea typeface="Playfair Display"/>
                <a:cs typeface="Playfair Display"/>
                <a:sym typeface="Playfair Display"/>
              </a:defRPr>
            </a:lvl6pPr>
            <a:lvl7pPr lvl="6" algn="ctr" rtl="0">
              <a:spcBef>
                <a:spcPts val="0"/>
              </a:spcBef>
              <a:spcAft>
                <a:spcPts val="0"/>
              </a:spcAft>
              <a:buSzPts val="4800"/>
              <a:buFont typeface="Playfair Display"/>
              <a:buNone/>
              <a:defRPr sz="4800" b="1">
                <a:latin typeface="Playfair Display"/>
                <a:ea typeface="Playfair Display"/>
                <a:cs typeface="Playfair Display"/>
                <a:sym typeface="Playfair Display"/>
              </a:defRPr>
            </a:lvl7pPr>
            <a:lvl8pPr lvl="7" algn="ctr" rtl="0">
              <a:spcBef>
                <a:spcPts val="0"/>
              </a:spcBef>
              <a:spcAft>
                <a:spcPts val="0"/>
              </a:spcAft>
              <a:buSzPts val="4800"/>
              <a:buFont typeface="Playfair Display"/>
              <a:buNone/>
              <a:defRPr sz="4800" b="1">
                <a:latin typeface="Playfair Display"/>
                <a:ea typeface="Playfair Display"/>
                <a:cs typeface="Playfair Display"/>
                <a:sym typeface="Playfair Display"/>
              </a:defRPr>
            </a:lvl8pPr>
            <a:lvl9pPr lvl="8" algn="ctr" rtl="0">
              <a:spcBef>
                <a:spcPts val="0"/>
              </a:spcBef>
              <a:spcAft>
                <a:spcPts val="0"/>
              </a:spcAft>
              <a:buSzPts val="4800"/>
              <a:buFont typeface="Playfair Display"/>
              <a:buNone/>
              <a:defRPr sz="4800" b="1">
                <a:latin typeface="Playfair Display"/>
                <a:ea typeface="Playfair Display"/>
                <a:cs typeface="Playfair Display"/>
                <a:sym typeface="Playfair Display"/>
              </a:defRPr>
            </a:lvl9pPr>
          </a:lstStyle>
          <a:p>
            <a:endParaRPr/>
          </a:p>
        </p:txBody>
      </p:sp>
      <p:sp>
        <p:nvSpPr>
          <p:cNvPr id="67" name="Google Shape;67;p1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0" name="Google Shape;70;p16"/>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71" name="Google Shape;71;p1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4" name="Google Shape;74;p17"/>
          <p:cNvSpPr txBox="1">
            <a:spLocks noGrp="1"/>
          </p:cNvSpPr>
          <p:nvPr>
            <p:ph type="body" idx="1"/>
          </p:nvPr>
        </p:nvSpPr>
        <p:spPr>
          <a:xfrm>
            <a:off x="311700" y="1234050"/>
            <a:ext cx="3999900" cy="33348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75" name="Google Shape;75;p17"/>
          <p:cNvSpPr txBox="1">
            <a:spLocks noGrp="1"/>
          </p:cNvSpPr>
          <p:nvPr>
            <p:ph type="body" idx="2"/>
          </p:nvPr>
        </p:nvSpPr>
        <p:spPr>
          <a:xfrm>
            <a:off x="4832400" y="1234050"/>
            <a:ext cx="3999900" cy="33348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76" name="Google Shape;76;p1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7"/>
        <p:cNvGrpSpPr/>
        <p:nvPr/>
      </p:nvGrpSpPr>
      <p:grpSpPr>
        <a:xfrm>
          <a:off x="0" y="0"/>
          <a:ext cx="0" cy="0"/>
          <a:chOff x="0" y="0"/>
          <a:chExt cx="0" cy="0"/>
        </a:xfrm>
      </p:grpSpPr>
      <p:sp>
        <p:nvSpPr>
          <p:cNvPr id="78" name="Google Shape;78;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9" name="Google Shape;79;p1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0"/>
        <p:cNvGrpSpPr/>
        <p:nvPr/>
      </p:nvGrpSpPr>
      <p:grpSpPr>
        <a:xfrm>
          <a:off x="0" y="0"/>
          <a:ext cx="0" cy="0"/>
          <a:chOff x="0" y="0"/>
          <a:chExt cx="0" cy="0"/>
        </a:xfrm>
      </p:grpSpPr>
      <p:sp>
        <p:nvSpPr>
          <p:cNvPr id="81" name="Google Shape;81;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2" name="Google Shape;82;p1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83" name="Google Shape;83;p1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84"/>
        <p:cNvGrpSpPr/>
        <p:nvPr/>
      </p:nvGrpSpPr>
      <p:grpSpPr>
        <a:xfrm>
          <a:off x="0" y="0"/>
          <a:ext cx="0" cy="0"/>
          <a:chOff x="0" y="0"/>
          <a:chExt cx="0" cy="0"/>
        </a:xfrm>
      </p:grpSpPr>
      <p:sp>
        <p:nvSpPr>
          <p:cNvPr id="85" name="Google Shape;85;p20"/>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a:endParaRPr/>
          </a:p>
        </p:txBody>
      </p:sp>
      <p:sp>
        <p:nvSpPr>
          <p:cNvPr id="86" name="Google Shape;86;p2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7"/>
        <p:cNvGrpSpPr/>
        <p:nvPr/>
      </p:nvGrpSpPr>
      <p:grpSpPr>
        <a:xfrm>
          <a:off x="0" y="0"/>
          <a:ext cx="0" cy="0"/>
          <a:chOff x="0" y="0"/>
          <a:chExt cx="0" cy="0"/>
        </a:xfrm>
      </p:grpSpPr>
      <p:sp>
        <p:nvSpPr>
          <p:cNvPr id="88" name="Google Shape;88;p21"/>
          <p:cNvSpPr/>
          <p:nvPr/>
        </p:nvSpPr>
        <p:spPr>
          <a:xfrm>
            <a:off x="4572000" y="-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9" name="Google Shape;89;p21"/>
          <p:cNvCxnSpPr/>
          <p:nvPr/>
        </p:nvCxnSpPr>
        <p:spPr>
          <a:xfrm>
            <a:off x="5029675" y="4495500"/>
            <a:ext cx="468300" cy="0"/>
          </a:xfrm>
          <a:prstGeom prst="straightConnector1">
            <a:avLst/>
          </a:prstGeom>
          <a:noFill/>
          <a:ln w="19050" cap="flat" cmpd="sng">
            <a:solidFill>
              <a:schemeClr val="dk2"/>
            </a:solidFill>
            <a:prstDash val="solid"/>
            <a:round/>
            <a:headEnd type="none" w="sm" len="sm"/>
            <a:tailEnd type="none" w="sm" len="sm"/>
          </a:ln>
        </p:spPr>
      </p:cxnSp>
      <p:sp>
        <p:nvSpPr>
          <p:cNvPr id="90" name="Google Shape;90;p21"/>
          <p:cNvSpPr txBox="1">
            <a:spLocks noGrp="1"/>
          </p:cNvSpPr>
          <p:nvPr>
            <p:ph type="title"/>
          </p:nvPr>
        </p:nvSpPr>
        <p:spPr>
          <a:xfrm>
            <a:off x="265500" y="1081675"/>
            <a:ext cx="4045200" cy="17862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91" name="Google Shape;91;p21"/>
          <p:cNvSpPr txBox="1">
            <a:spLocks noGrp="1"/>
          </p:cNvSpPr>
          <p:nvPr>
            <p:ph type="subTitle" idx="1"/>
          </p:nvPr>
        </p:nvSpPr>
        <p:spPr>
          <a:xfrm>
            <a:off x="265500" y="2921401"/>
            <a:ext cx="4045200" cy="13455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2" name="Google Shape;92;p21"/>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highlight>
                  <a:schemeClr val="lt1"/>
                </a:highlight>
              </a:defRPr>
            </a:lvl1pPr>
            <a:lvl2pPr marL="914400" lvl="1" indent="-317500" rtl="0">
              <a:spcBef>
                <a:spcPts val="0"/>
              </a:spcBef>
              <a:spcAft>
                <a:spcPts val="0"/>
              </a:spcAft>
              <a:buSzPts val="1400"/>
              <a:buChar char="○"/>
              <a:defRPr>
                <a:highlight>
                  <a:schemeClr val="lt1"/>
                </a:highlight>
              </a:defRPr>
            </a:lvl2pPr>
            <a:lvl3pPr marL="1371600" lvl="2" indent="-317500" rtl="0">
              <a:spcBef>
                <a:spcPts val="0"/>
              </a:spcBef>
              <a:spcAft>
                <a:spcPts val="0"/>
              </a:spcAft>
              <a:buSzPts val="1400"/>
              <a:buChar char="■"/>
              <a:defRPr>
                <a:highlight>
                  <a:schemeClr val="lt1"/>
                </a:highlight>
              </a:defRPr>
            </a:lvl3pPr>
            <a:lvl4pPr marL="1828800" lvl="3" indent="-317500" rtl="0">
              <a:spcBef>
                <a:spcPts val="0"/>
              </a:spcBef>
              <a:spcAft>
                <a:spcPts val="0"/>
              </a:spcAft>
              <a:buSzPts val="1400"/>
              <a:buChar char="●"/>
              <a:defRPr>
                <a:highlight>
                  <a:schemeClr val="lt1"/>
                </a:highlight>
              </a:defRPr>
            </a:lvl4pPr>
            <a:lvl5pPr marL="2286000" lvl="4" indent="-317500" rtl="0">
              <a:spcBef>
                <a:spcPts val="0"/>
              </a:spcBef>
              <a:spcAft>
                <a:spcPts val="0"/>
              </a:spcAft>
              <a:buSzPts val="1400"/>
              <a:buChar char="○"/>
              <a:defRPr>
                <a:highlight>
                  <a:schemeClr val="lt1"/>
                </a:highlight>
              </a:defRPr>
            </a:lvl5pPr>
            <a:lvl6pPr marL="2743200" lvl="5" indent="-317500" rtl="0">
              <a:spcBef>
                <a:spcPts val="0"/>
              </a:spcBef>
              <a:spcAft>
                <a:spcPts val="0"/>
              </a:spcAft>
              <a:buSzPts val="1400"/>
              <a:buChar char="■"/>
              <a:defRPr>
                <a:highlight>
                  <a:schemeClr val="lt1"/>
                </a:highlight>
              </a:defRPr>
            </a:lvl6pPr>
            <a:lvl7pPr marL="3200400" lvl="6" indent="-317500" rtl="0">
              <a:spcBef>
                <a:spcPts val="0"/>
              </a:spcBef>
              <a:spcAft>
                <a:spcPts val="0"/>
              </a:spcAft>
              <a:buSzPts val="1400"/>
              <a:buChar char="●"/>
              <a:defRPr>
                <a:highlight>
                  <a:schemeClr val="lt1"/>
                </a:highlight>
              </a:defRPr>
            </a:lvl7pPr>
            <a:lvl8pPr marL="3657600" lvl="7" indent="-317500" rtl="0">
              <a:spcBef>
                <a:spcPts val="0"/>
              </a:spcBef>
              <a:spcAft>
                <a:spcPts val="0"/>
              </a:spcAft>
              <a:buSzPts val="1400"/>
              <a:buChar char="○"/>
              <a:defRPr>
                <a:highlight>
                  <a:schemeClr val="lt1"/>
                </a:highlight>
              </a:defRPr>
            </a:lvl8pPr>
            <a:lvl9pPr marL="4114800" lvl="8" indent="-317500" rtl="0">
              <a:spcBef>
                <a:spcPts val="0"/>
              </a:spcBef>
              <a:spcAft>
                <a:spcPts val="0"/>
              </a:spcAft>
              <a:buSzPts val="1400"/>
              <a:buChar char="■"/>
              <a:defRPr>
                <a:highlight>
                  <a:schemeClr val="lt1"/>
                </a:highlight>
              </a:defRPr>
            </a:lvl9pPr>
          </a:lstStyle>
          <a:p>
            <a:endParaRPr/>
          </a:p>
        </p:txBody>
      </p:sp>
      <p:sp>
        <p:nvSpPr>
          <p:cNvPr id="93" name="Google Shape;93;p2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4"/>
        </a:solidFill>
        <a:effectLst/>
      </p:bgPr>
    </p:bg>
    <p:spTree>
      <p:nvGrpSpPr>
        <p:cNvPr id="1" name="Shape 15"/>
        <p:cNvGrpSpPr/>
        <p:nvPr/>
      </p:nvGrpSpPr>
      <p:grpSpPr>
        <a:xfrm>
          <a:off x="0" y="0"/>
          <a:ext cx="0" cy="0"/>
          <a:chOff x="0" y="0"/>
          <a:chExt cx="0" cy="0"/>
        </a:xfrm>
      </p:grpSpPr>
      <p:sp>
        <p:nvSpPr>
          <p:cNvPr id="16" name="Google Shape;16;p3"/>
          <p:cNvSpPr/>
          <p:nvPr/>
        </p:nvSpPr>
        <p:spPr>
          <a:xfrm rot="5400000">
            <a:off x="4550700" y="-498600"/>
            <a:ext cx="42600" cy="8455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title"/>
          </p:nvPr>
        </p:nvSpPr>
        <p:spPr>
          <a:xfrm>
            <a:off x="344250" y="1403850"/>
            <a:ext cx="8455500" cy="2146800"/>
          </a:xfrm>
          <a:prstGeom prst="rect">
            <a:avLst/>
          </a:prstGeom>
          <a:solidFill>
            <a:srgbClr val="FFFFFF"/>
          </a:solidFill>
        </p:spPr>
        <p:txBody>
          <a:bodyPr spcFirstLastPara="1" wrap="square" lIns="91425" tIns="91425" rIns="91425" bIns="91425" anchor="ctr" anchorCtr="0">
            <a:normAutofit/>
          </a:bodyPr>
          <a:lstStyle>
            <a:lvl1pPr lvl="0" algn="ctr">
              <a:spcBef>
                <a:spcPts val="0"/>
              </a:spcBef>
              <a:spcAft>
                <a:spcPts val="0"/>
              </a:spcAft>
              <a:buSzPts val="4800"/>
              <a:buFont typeface="Playfair Display"/>
              <a:buNone/>
              <a:defRPr sz="4800" b="1">
                <a:latin typeface="Playfair Display"/>
                <a:ea typeface="Playfair Display"/>
                <a:cs typeface="Playfair Display"/>
                <a:sym typeface="Playfair Display"/>
              </a:defRPr>
            </a:lvl1pPr>
            <a:lvl2pPr lvl="1" algn="ctr">
              <a:spcBef>
                <a:spcPts val="0"/>
              </a:spcBef>
              <a:spcAft>
                <a:spcPts val="0"/>
              </a:spcAft>
              <a:buSzPts val="4800"/>
              <a:buFont typeface="Playfair Display"/>
              <a:buNone/>
              <a:defRPr sz="4800" b="1">
                <a:latin typeface="Playfair Display"/>
                <a:ea typeface="Playfair Display"/>
                <a:cs typeface="Playfair Display"/>
                <a:sym typeface="Playfair Display"/>
              </a:defRPr>
            </a:lvl2pPr>
            <a:lvl3pPr lvl="2" algn="ctr">
              <a:spcBef>
                <a:spcPts val="0"/>
              </a:spcBef>
              <a:spcAft>
                <a:spcPts val="0"/>
              </a:spcAft>
              <a:buSzPts val="4800"/>
              <a:buFont typeface="Playfair Display"/>
              <a:buNone/>
              <a:defRPr sz="4800" b="1">
                <a:latin typeface="Playfair Display"/>
                <a:ea typeface="Playfair Display"/>
                <a:cs typeface="Playfair Display"/>
                <a:sym typeface="Playfair Display"/>
              </a:defRPr>
            </a:lvl3pPr>
            <a:lvl4pPr lvl="3" algn="ctr">
              <a:spcBef>
                <a:spcPts val="0"/>
              </a:spcBef>
              <a:spcAft>
                <a:spcPts val="0"/>
              </a:spcAft>
              <a:buSzPts val="4800"/>
              <a:buFont typeface="Playfair Display"/>
              <a:buNone/>
              <a:defRPr sz="4800" b="1">
                <a:latin typeface="Playfair Display"/>
                <a:ea typeface="Playfair Display"/>
                <a:cs typeface="Playfair Display"/>
                <a:sym typeface="Playfair Display"/>
              </a:defRPr>
            </a:lvl4pPr>
            <a:lvl5pPr lvl="4" algn="ctr">
              <a:spcBef>
                <a:spcPts val="0"/>
              </a:spcBef>
              <a:spcAft>
                <a:spcPts val="0"/>
              </a:spcAft>
              <a:buSzPts val="4800"/>
              <a:buFont typeface="Playfair Display"/>
              <a:buNone/>
              <a:defRPr sz="4800" b="1">
                <a:latin typeface="Playfair Display"/>
                <a:ea typeface="Playfair Display"/>
                <a:cs typeface="Playfair Display"/>
                <a:sym typeface="Playfair Display"/>
              </a:defRPr>
            </a:lvl5pPr>
            <a:lvl6pPr lvl="5" algn="ctr">
              <a:spcBef>
                <a:spcPts val="0"/>
              </a:spcBef>
              <a:spcAft>
                <a:spcPts val="0"/>
              </a:spcAft>
              <a:buSzPts val="4800"/>
              <a:buFont typeface="Playfair Display"/>
              <a:buNone/>
              <a:defRPr sz="4800" b="1">
                <a:latin typeface="Playfair Display"/>
                <a:ea typeface="Playfair Display"/>
                <a:cs typeface="Playfair Display"/>
                <a:sym typeface="Playfair Display"/>
              </a:defRPr>
            </a:lvl6pPr>
            <a:lvl7pPr lvl="6" algn="ctr">
              <a:spcBef>
                <a:spcPts val="0"/>
              </a:spcBef>
              <a:spcAft>
                <a:spcPts val="0"/>
              </a:spcAft>
              <a:buSzPts val="4800"/>
              <a:buFont typeface="Playfair Display"/>
              <a:buNone/>
              <a:defRPr sz="4800" b="1">
                <a:latin typeface="Playfair Display"/>
                <a:ea typeface="Playfair Display"/>
                <a:cs typeface="Playfair Display"/>
                <a:sym typeface="Playfair Display"/>
              </a:defRPr>
            </a:lvl7pPr>
            <a:lvl8pPr lvl="7" algn="ctr">
              <a:spcBef>
                <a:spcPts val="0"/>
              </a:spcBef>
              <a:spcAft>
                <a:spcPts val="0"/>
              </a:spcAft>
              <a:buSzPts val="4800"/>
              <a:buFont typeface="Playfair Display"/>
              <a:buNone/>
              <a:defRPr sz="4800" b="1">
                <a:latin typeface="Playfair Display"/>
                <a:ea typeface="Playfair Display"/>
                <a:cs typeface="Playfair Display"/>
                <a:sym typeface="Playfair Display"/>
              </a:defRPr>
            </a:lvl8pPr>
            <a:lvl9pPr lvl="8" algn="ctr">
              <a:spcBef>
                <a:spcPts val="0"/>
              </a:spcBef>
              <a:spcAft>
                <a:spcPts val="0"/>
              </a:spcAft>
              <a:buSzPts val="4800"/>
              <a:buFont typeface="Playfair Display"/>
              <a:buNone/>
              <a:defRPr sz="4800" b="1">
                <a:latin typeface="Playfair Display"/>
                <a:ea typeface="Playfair Display"/>
                <a:cs typeface="Playfair Display"/>
                <a:sym typeface="Playfair Display"/>
              </a:defRPr>
            </a:lvl9pPr>
          </a:lstStyle>
          <a:p>
            <a:endParaRPr/>
          </a:p>
        </p:txBody>
      </p:sp>
      <p:sp>
        <p:nvSpPr>
          <p:cNvPr id="18" name="Google Shape;18;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4"/>
        <p:cNvGrpSpPr/>
        <p:nvPr/>
      </p:nvGrpSpPr>
      <p:grpSpPr>
        <a:xfrm>
          <a:off x="0" y="0"/>
          <a:ext cx="0" cy="0"/>
          <a:chOff x="0" y="0"/>
          <a:chExt cx="0" cy="0"/>
        </a:xfrm>
      </p:grpSpPr>
      <p:sp>
        <p:nvSpPr>
          <p:cNvPr id="95" name="Google Shape;95;p2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highlight>
                  <a:schemeClr val="dk1"/>
                </a:highlight>
              </a:defRPr>
            </a:lvl1pPr>
          </a:lstStyle>
          <a:p>
            <a:endParaRPr/>
          </a:p>
        </p:txBody>
      </p:sp>
      <p:sp>
        <p:nvSpPr>
          <p:cNvPr id="96" name="Google Shape;96;p2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7"/>
        <p:cNvGrpSpPr/>
        <p:nvPr/>
      </p:nvGrpSpPr>
      <p:grpSpPr>
        <a:xfrm>
          <a:off x="0" y="0"/>
          <a:ext cx="0" cy="0"/>
          <a:chOff x="0" y="0"/>
          <a:chExt cx="0" cy="0"/>
        </a:xfrm>
      </p:grpSpPr>
      <p:sp>
        <p:nvSpPr>
          <p:cNvPr id="98" name="Google Shape;98;p23"/>
          <p:cNvSpPr txBox="1">
            <a:spLocks noGrp="1"/>
          </p:cNvSpPr>
          <p:nvPr>
            <p:ph type="title" hasCustomPrompt="1"/>
          </p:nvPr>
        </p:nvSpPr>
        <p:spPr>
          <a:xfrm>
            <a:off x="311700" y="999925"/>
            <a:ext cx="8520600" cy="21462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4000"/>
              <a:buFont typeface="Montserrat"/>
              <a:buNone/>
              <a:defRPr sz="14000">
                <a:latin typeface="Montserrat"/>
                <a:ea typeface="Montserrat"/>
                <a:cs typeface="Montserrat"/>
                <a:sym typeface="Montserrat"/>
              </a:defRPr>
            </a:lvl1pPr>
            <a:lvl2pPr lvl="1" algn="ctr" rtl="0">
              <a:spcBef>
                <a:spcPts val="0"/>
              </a:spcBef>
              <a:spcAft>
                <a:spcPts val="0"/>
              </a:spcAft>
              <a:buSzPts val="14000"/>
              <a:buFont typeface="Montserrat"/>
              <a:buNone/>
              <a:defRPr sz="14000">
                <a:latin typeface="Montserrat"/>
                <a:ea typeface="Montserrat"/>
                <a:cs typeface="Montserrat"/>
                <a:sym typeface="Montserrat"/>
              </a:defRPr>
            </a:lvl2pPr>
            <a:lvl3pPr lvl="2" algn="ctr" rtl="0">
              <a:spcBef>
                <a:spcPts val="0"/>
              </a:spcBef>
              <a:spcAft>
                <a:spcPts val="0"/>
              </a:spcAft>
              <a:buSzPts val="14000"/>
              <a:buFont typeface="Montserrat"/>
              <a:buNone/>
              <a:defRPr sz="14000">
                <a:latin typeface="Montserrat"/>
                <a:ea typeface="Montserrat"/>
                <a:cs typeface="Montserrat"/>
                <a:sym typeface="Montserrat"/>
              </a:defRPr>
            </a:lvl3pPr>
            <a:lvl4pPr lvl="3" algn="ctr" rtl="0">
              <a:spcBef>
                <a:spcPts val="0"/>
              </a:spcBef>
              <a:spcAft>
                <a:spcPts val="0"/>
              </a:spcAft>
              <a:buSzPts val="14000"/>
              <a:buFont typeface="Montserrat"/>
              <a:buNone/>
              <a:defRPr sz="14000">
                <a:latin typeface="Montserrat"/>
                <a:ea typeface="Montserrat"/>
                <a:cs typeface="Montserrat"/>
                <a:sym typeface="Montserrat"/>
              </a:defRPr>
            </a:lvl4pPr>
            <a:lvl5pPr lvl="4" algn="ctr" rtl="0">
              <a:spcBef>
                <a:spcPts val="0"/>
              </a:spcBef>
              <a:spcAft>
                <a:spcPts val="0"/>
              </a:spcAft>
              <a:buSzPts val="14000"/>
              <a:buFont typeface="Montserrat"/>
              <a:buNone/>
              <a:defRPr sz="14000">
                <a:latin typeface="Montserrat"/>
                <a:ea typeface="Montserrat"/>
                <a:cs typeface="Montserrat"/>
                <a:sym typeface="Montserrat"/>
              </a:defRPr>
            </a:lvl5pPr>
            <a:lvl6pPr lvl="5" algn="ctr" rtl="0">
              <a:spcBef>
                <a:spcPts val="0"/>
              </a:spcBef>
              <a:spcAft>
                <a:spcPts val="0"/>
              </a:spcAft>
              <a:buSzPts val="14000"/>
              <a:buFont typeface="Montserrat"/>
              <a:buNone/>
              <a:defRPr sz="14000">
                <a:latin typeface="Montserrat"/>
                <a:ea typeface="Montserrat"/>
                <a:cs typeface="Montserrat"/>
                <a:sym typeface="Montserrat"/>
              </a:defRPr>
            </a:lvl6pPr>
            <a:lvl7pPr lvl="6" algn="ctr" rtl="0">
              <a:spcBef>
                <a:spcPts val="0"/>
              </a:spcBef>
              <a:spcAft>
                <a:spcPts val="0"/>
              </a:spcAft>
              <a:buSzPts val="14000"/>
              <a:buFont typeface="Montserrat"/>
              <a:buNone/>
              <a:defRPr sz="14000">
                <a:latin typeface="Montserrat"/>
                <a:ea typeface="Montserrat"/>
                <a:cs typeface="Montserrat"/>
                <a:sym typeface="Montserrat"/>
              </a:defRPr>
            </a:lvl7pPr>
            <a:lvl8pPr lvl="7" algn="ctr" rtl="0">
              <a:spcBef>
                <a:spcPts val="0"/>
              </a:spcBef>
              <a:spcAft>
                <a:spcPts val="0"/>
              </a:spcAft>
              <a:buSzPts val="14000"/>
              <a:buFont typeface="Montserrat"/>
              <a:buNone/>
              <a:defRPr sz="14000">
                <a:latin typeface="Montserrat"/>
                <a:ea typeface="Montserrat"/>
                <a:cs typeface="Montserrat"/>
                <a:sym typeface="Montserrat"/>
              </a:defRPr>
            </a:lvl8pPr>
            <a:lvl9pPr lvl="8" algn="ctr" rtl="0">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99" name="Google Shape;99;p23"/>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highlight>
                  <a:schemeClr val="dk1"/>
                </a:highlight>
              </a:defRPr>
            </a:lvl1pPr>
            <a:lvl2pPr marL="914400" lvl="1" indent="-317500" algn="ctr" rtl="0">
              <a:spcBef>
                <a:spcPts val="0"/>
              </a:spcBef>
              <a:spcAft>
                <a:spcPts val="0"/>
              </a:spcAft>
              <a:buSzPts val="1400"/>
              <a:buChar char="○"/>
              <a:defRPr>
                <a:highlight>
                  <a:schemeClr val="dk1"/>
                </a:highlight>
              </a:defRPr>
            </a:lvl2pPr>
            <a:lvl3pPr marL="1371600" lvl="2" indent="-317500" algn="ctr" rtl="0">
              <a:spcBef>
                <a:spcPts val="0"/>
              </a:spcBef>
              <a:spcAft>
                <a:spcPts val="0"/>
              </a:spcAft>
              <a:buSzPts val="1400"/>
              <a:buChar char="■"/>
              <a:defRPr>
                <a:highlight>
                  <a:schemeClr val="dk1"/>
                </a:highlight>
              </a:defRPr>
            </a:lvl3pPr>
            <a:lvl4pPr marL="1828800" lvl="3" indent="-317500" algn="ctr" rtl="0">
              <a:spcBef>
                <a:spcPts val="0"/>
              </a:spcBef>
              <a:spcAft>
                <a:spcPts val="0"/>
              </a:spcAft>
              <a:buSzPts val="1400"/>
              <a:buChar char="●"/>
              <a:defRPr>
                <a:highlight>
                  <a:schemeClr val="dk1"/>
                </a:highlight>
              </a:defRPr>
            </a:lvl4pPr>
            <a:lvl5pPr marL="2286000" lvl="4" indent="-317500" algn="ctr" rtl="0">
              <a:spcBef>
                <a:spcPts val="0"/>
              </a:spcBef>
              <a:spcAft>
                <a:spcPts val="0"/>
              </a:spcAft>
              <a:buSzPts val="1400"/>
              <a:buChar char="○"/>
              <a:defRPr>
                <a:highlight>
                  <a:schemeClr val="dk1"/>
                </a:highlight>
              </a:defRPr>
            </a:lvl5pPr>
            <a:lvl6pPr marL="2743200" lvl="5" indent="-317500" algn="ctr" rtl="0">
              <a:spcBef>
                <a:spcPts val="0"/>
              </a:spcBef>
              <a:spcAft>
                <a:spcPts val="0"/>
              </a:spcAft>
              <a:buSzPts val="1400"/>
              <a:buChar char="■"/>
              <a:defRPr>
                <a:highlight>
                  <a:schemeClr val="dk1"/>
                </a:highlight>
              </a:defRPr>
            </a:lvl6pPr>
            <a:lvl7pPr marL="3200400" lvl="6" indent="-317500" algn="ctr" rtl="0">
              <a:spcBef>
                <a:spcPts val="0"/>
              </a:spcBef>
              <a:spcAft>
                <a:spcPts val="0"/>
              </a:spcAft>
              <a:buSzPts val="1400"/>
              <a:buChar char="●"/>
              <a:defRPr>
                <a:highlight>
                  <a:schemeClr val="dk1"/>
                </a:highlight>
              </a:defRPr>
            </a:lvl7pPr>
            <a:lvl8pPr marL="3657600" lvl="7" indent="-317500" algn="ctr" rtl="0">
              <a:spcBef>
                <a:spcPts val="0"/>
              </a:spcBef>
              <a:spcAft>
                <a:spcPts val="0"/>
              </a:spcAft>
              <a:buSzPts val="1400"/>
              <a:buChar char="○"/>
              <a:defRPr>
                <a:highlight>
                  <a:schemeClr val="dk1"/>
                </a:highlight>
              </a:defRPr>
            </a:lvl8pPr>
            <a:lvl9pPr marL="4114800" lvl="8" indent="-317500" algn="ctr" rtl="0">
              <a:spcBef>
                <a:spcPts val="0"/>
              </a:spcBef>
              <a:spcAft>
                <a:spcPts val="0"/>
              </a:spcAft>
              <a:buSzPts val="1400"/>
              <a:buChar char="■"/>
              <a:defRPr>
                <a:highlight>
                  <a:schemeClr val="dk1"/>
                </a:highlight>
              </a:defRPr>
            </a:lvl9pPr>
          </a:lstStyle>
          <a:p>
            <a:endParaRPr/>
          </a:p>
        </p:txBody>
      </p:sp>
      <p:sp>
        <p:nvSpPr>
          <p:cNvPr id="100" name="Google Shape;100;p2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1"/>
        <p:cNvGrpSpPr/>
        <p:nvPr/>
      </p:nvGrpSpPr>
      <p:grpSpPr>
        <a:xfrm>
          <a:off x="0" y="0"/>
          <a:ext cx="0" cy="0"/>
          <a:chOff x="0" y="0"/>
          <a:chExt cx="0" cy="0"/>
        </a:xfrm>
      </p:grpSpPr>
      <p:sp>
        <p:nvSpPr>
          <p:cNvPr id="102" name="Google Shape;102;p2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7"/>
        <p:cNvGrpSpPr/>
        <p:nvPr/>
      </p:nvGrpSpPr>
      <p:grpSpPr>
        <a:xfrm>
          <a:off x="0" y="0"/>
          <a:ext cx="0" cy="0"/>
          <a:chOff x="0" y="0"/>
          <a:chExt cx="0" cy="0"/>
        </a:xfrm>
      </p:grpSpPr>
      <p:sp>
        <p:nvSpPr>
          <p:cNvPr id="108" name="Google Shape;108;p26"/>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9" name="Google Shape;109;p26"/>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10" name="Google Shape;110;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1"/>
        <p:cNvGrpSpPr/>
        <p:nvPr/>
      </p:nvGrpSpPr>
      <p:grpSpPr>
        <a:xfrm>
          <a:off x="0" y="0"/>
          <a:ext cx="0" cy="0"/>
          <a:chOff x="0" y="0"/>
          <a:chExt cx="0" cy="0"/>
        </a:xfrm>
      </p:grpSpPr>
      <p:sp>
        <p:nvSpPr>
          <p:cNvPr id="112" name="Google Shape;112;p27"/>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13" name="Google Shape;113;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4"/>
        <p:cNvGrpSpPr/>
        <p:nvPr/>
      </p:nvGrpSpPr>
      <p:grpSpPr>
        <a:xfrm>
          <a:off x="0" y="0"/>
          <a:ext cx="0" cy="0"/>
          <a:chOff x="0" y="0"/>
          <a:chExt cx="0" cy="0"/>
        </a:xfrm>
      </p:grpSpPr>
      <p:sp>
        <p:nvSpPr>
          <p:cNvPr id="115" name="Google Shape;115;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6" name="Google Shape;116;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17" name="Google Shape;117;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18"/>
        <p:cNvGrpSpPr/>
        <p:nvPr/>
      </p:nvGrpSpPr>
      <p:grpSpPr>
        <a:xfrm>
          <a:off x="0" y="0"/>
          <a:ext cx="0" cy="0"/>
          <a:chOff x="0" y="0"/>
          <a:chExt cx="0" cy="0"/>
        </a:xfrm>
      </p:grpSpPr>
      <p:sp>
        <p:nvSpPr>
          <p:cNvPr id="119" name="Google Shape;119;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20" name="Google Shape;120;p29"/>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21" name="Google Shape;121;p29"/>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22" name="Google Shape;122;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3"/>
        <p:cNvGrpSpPr/>
        <p:nvPr/>
      </p:nvGrpSpPr>
      <p:grpSpPr>
        <a:xfrm>
          <a:off x="0" y="0"/>
          <a:ext cx="0" cy="0"/>
          <a:chOff x="0" y="0"/>
          <a:chExt cx="0" cy="0"/>
        </a:xfrm>
      </p:grpSpPr>
      <p:sp>
        <p:nvSpPr>
          <p:cNvPr id="124" name="Google Shape;124;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25" name="Google Shape;125;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26"/>
        <p:cNvGrpSpPr/>
        <p:nvPr/>
      </p:nvGrpSpPr>
      <p:grpSpPr>
        <a:xfrm>
          <a:off x="0" y="0"/>
          <a:ext cx="0" cy="0"/>
          <a:chOff x="0" y="0"/>
          <a:chExt cx="0" cy="0"/>
        </a:xfrm>
      </p:grpSpPr>
      <p:sp>
        <p:nvSpPr>
          <p:cNvPr id="127" name="Google Shape;127;p31"/>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128" name="Google Shape;128;p31"/>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29" name="Google Shape;129;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30"/>
        <p:cNvGrpSpPr/>
        <p:nvPr/>
      </p:nvGrpSpPr>
      <p:grpSpPr>
        <a:xfrm>
          <a:off x="0" y="0"/>
          <a:ext cx="0" cy="0"/>
          <a:chOff x="0" y="0"/>
          <a:chExt cx="0" cy="0"/>
        </a:xfrm>
      </p:grpSpPr>
      <p:sp>
        <p:nvSpPr>
          <p:cNvPr id="131" name="Google Shape;131;p32"/>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32" name="Google Shape;132;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1" name="Google Shape;21;p4"/>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2" name="Google Shape;22;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33"/>
        <p:cNvGrpSpPr/>
        <p:nvPr/>
      </p:nvGrpSpPr>
      <p:grpSpPr>
        <a:xfrm>
          <a:off x="0" y="0"/>
          <a:ext cx="0" cy="0"/>
          <a:chOff x="0" y="0"/>
          <a:chExt cx="0" cy="0"/>
        </a:xfrm>
      </p:grpSpPr>
      <p:sp>
        <p:nvSpPr>
          <p:cNvPr id="134" name="Google Shape;134;p33"/>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3"/>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36" name="Google Shape;136;p33"/>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37" name="Google Shape;137;p33"/>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38" name="Google Shape;138;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9"/>
        <p:cNvGrpSpPr/>
        <p:nvPr/>
      </p:nvGrpSpPr>
      <p:grpSpPr>
        <a:xfrm>
          <a:off x="0" y="0"/>
          <a:ext cx="0" cy="0"/>
          <a:chOff x="0" y="0"/>
          <a:chExt cx="0" cy="0"/>
        </a:xfrm>
      </p:grpSpPr>
      <p:sp>
        <p:nvSpPr>
          <p:cNvPr id="140" name="Google Shape;140;p34"/>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141" name="Google Shape;141;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42"/>
        <p:cNvGrpSpPr/>
        <p:nvPr/>
      </p:nvGrpSpPr>
      <p:grpSpPr>
        <a:xfrm>
          <a:off x="0" y="0"/>
          <a:ext cx="0" cy="0"/>
          <a:chOff x="0" y="0"/>
          <a:chExt cx="0" cy="0"/>
        </a:xfrm>
      </p:grpSpPr>
      <p:sp>
        <p:nvSpPr>
          <p:cNvPr id="143" name="Google Shape;143;p35"/>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44" name="Google Shape;144;p35"/>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145" name="Google Shape;145;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6"/>
        <p:cNvGrpSpPr/>
        <p:nvPr/>
      </p:nvGrpSpPr>
      <p:grpSpPr>
        <a:xfrm>
          <a:off x="0" y="0"/>
          <a:ext cx="0" cy="0"/>
          <a:chOff x="0" y="0"/>
          <a:chExt cx="0" cy="0"/>
        </a:xfrm>
      </p:grpSpPr>
      <p:sp>
        <p:nvSpPr>
          <p:cNvPr id="147" name="Google Shape;147;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5" name="Google Shape;25;p5"/>
          <p:cNvSpPr txBox="1">
            <a:spLocks noGrp="1"/>
          </p:cNvSpPr>
          <p:nvPr>
            <p:ph type="body" idx="1"/>
          </p:nvPr>
        </p:nvSpPr>
        <p:spPr>
          <a:xfrm>
            <a:off x="311700" y="1234050"/>
            <a:ext cx="3999900" cy="33348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6" name="Google Shape;26;p5"/>
          <p:cNvSpPr txBox="1">
            <a:spLocks noGrp="1"/>
          </p:cNvSpPr>
          <p:nvPr>
            <p:ph type="body" idx="2"/>
          </p:nvPr>
        </p:nvSpPr>
        <p:spPr>
          <a:xfrm>
            <a:off x="4832400" y="1234050"/>
            <a:ext cx="3999900" cy="33348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0" name="Google Shape;30;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a:endParaRPr/>
          </a:p>
        </p:txBody>
      </p:sp>
      <p:sp>
        <p:nvSpPr>
          <p:cNvPr id="37" name="Google Shape;37;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dk2"/>
            </a:solidFill>
            <a:prstDash val="solid"/>
            <a:round/>
            <a:headEnd type="none" w="sm" len="sm"/>
            <a:tailEnd type="none" w="sm" len="sm"/>
          </a:ln>
        </p:spPr>
      </p:cxnSp>
      <p:sp>
        <p:nvSpPr>
          <p:cNvPr id="41" name="Google Shape;41;p9"/>
          <p:cNvSpPr txBox="1">
            <a:spLocks noGrp="1"/>
          </p:cNvSpPr>
          <p:nvPr>
            <p:ph type="title"/>
          </p:nvPr>
        </p:nvSpPr>
        <p:spPr>
          <a:xfrm>
            <a:off x="265500" y="1081675"/>
            <a:ext cx="4045200" cy="17862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9214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highlight>
                  <a:schemeClr val="lt1"/>
                </a:highlight>
              </a:defRPr>
            </a:lvl1pPr>
            <a:lvl2pPr marL="914400" lvl="1" indent="-317500">
              <a:spcBef>
                <a:spcPts val="0"/>
              </a:spcBef>
              <a:spcAft>
                <a:spcPts val="0"/>
              </a:spcAft>
              <a:buSzPts val="1400"/>
              <a:buChar char="○"/>
              <a:defRPr>
                <a:highlight>
                  <a:schemeClr val="lt1"/>
                </a:highlight>
              </a:defRPr>
            </a:lvl2pPr>
            <a:lvl3pPr marL="1371600" lvl="2" indent="-317500">
              <a:spcBef>
                <a:spcPts val="0"/>
              </a:spcBef>
              <a:spcAft>
                <a:spcPts val="0"/>
              </a:spcAft>
              <a:buSzPts val="1400"/>
              <a:buChar char="■"/>
              <a:defRPr>
                <a:highlight>
                  <a:schemeClr val="lt1"/>
                </a:highlight>
              </a:defRPr>
            </a:lvl3pPr>
            <a:lvl4pPr marL="1828800" lvl="3" indent="-317500">
              <a:spcBef>
                <a:spcPts val="0"/>
              </a:spcBef>
              <a:spcAft>
                <a:spcPts val="0"/>
              </a:spcAft>
              <a:buSzPts val="1400"/>
              <a:buChar char="●"/>
              <a:defRPr>
                <a:highlight>
                  <a:schemeClr val="lt1"/>
                </a:highlight>
              </a:defRPr>
            </a:lvl4pPr>
            <a:lvl5pPr marL="2286000" lvl="4" indent="-317500">
              <a:spcBef>
                <a:spcPts val="0"/>
              </a:spcBef>
              <a:spcAft>
                <a:spcPts val="0"/>
              </a:spcAft>
              <a:buSzPts val="1400"/>
              <a:buChar char="○"/>
              <a:defRPr>
                <a:highlight>
                  <a:schemeClr val="lt1"/>
                </a:highlight>
              </a:defRPr>
            </a:lvl5pPr>
            <a:lvl6pPr marL="2743200" lvl="5" indent="-317500">
              <a:spcBef>
                <a:spcPts val="0"/>
              </a:spcBef>
              <a:spcAft>
                <a:spcPts val="0"/>
              </a:spcAft>
              <a:buSzPts val="1400"/>
              <a:buChar char="■"/>
              <a:defRPr>
                <a:highlight>
                  <a:schemeClr val="lt1"/>
                </a:highlight>
              </a:defRPr>
            </a:lvl6pPr>
            <a:lvl7pPr marL="3200400" lvl="6" indent="-317500">
              <a:spcBef>
                <a:spcPts val="0"/>
              </a:spcBef>
              <a:spcAft>
                <a:spcPts val="0"/>
              </a:spcAft>
              <a:buSzPts val="1400"/>
              <a:buChar char="●"/>
              <a:defRPr>
                <a:highlight>
                  <a:schemeClr val="lt1"/>
                </a:highlight>
              </a:defRPr>
            </a:lvl7pPr>
            <a:lvl8pPr marL="3657600" lvl="7" indent="-317500">
              <a:spcBef>
                <a:spcPts val="0"/>
              </a:spcBef>
              <a:spcAft>
                <a:spcPts val="0"/>
              </a:spcAft>
              <a:buSzPts val="1400"/>
              <a:buChar char="○"/>
              <a:defRPr>
                <a:highlight>
                  <a:schemeClr val="lt1"/>
                </a:highlight>
              </a:defRPr>
            </a:lvl8pPr>
            <a:lvl9pPr marL="4114800" lvl="8" indent="-317500">
              <a:spcBef>
                <a:spcPts val="0"/>
              </a:spcBef>
              <a:spcAft>
                <a:spcPts val="0"/>
              </a:spcAft>
              <a:buSzPts val="1400"/>
              <a:buChar char="■"/>
              <a:defRPr>
                <a:highlight>
                  <a:schemeClr val="lt1"/>
                </a:highlight>
              </a:defRPr>
            </a:lvl9pPr>
          </a:lstStyle>
          <a:p>
            <a:endParaRPr/>
          </a:p>
        </p:txBody>
      </p:sp>
      <p:sp>
        <p:nvSpPr>
          <p:cNvPr id="44" name="Google Shape;44;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highlight>
                  <a:schemeClr val="dk1"/>
                </a:highlight>
              </a:defRPr>
            </a:lvl1pPr>
          </a:lstStyle>
          <a:p>
            <a:endParaRPr/>
          </a:p>
        </p:txBody>
      </p:sp>
      <p:sp>
        <p:nvSpPr>
          <p:cNvPr id="47" name="Google Shape;47;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op">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234075"/>
            <a:ext cx="8520600" cy="33348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marL="914400" lvl="1"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marL="1371600" lvl="2"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marL="1828800" lvl="3"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marL="2286000" lvl="4"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marL="2743200" lvl="5"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marL="3200400" lvl="6"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marL="3657600" lvl="7"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marL="4114800" lvl="8"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Playfair Display"/>
                <a:ea typeface="Playfair Display"/>
                <a:cs typeface="Playfair Display"/>
                <a:sym typeface="Playfair Display"/>
              </a:defRPr>
            </a:lvl1pPr>
            <a:lvl2pPr lvl="1" algn="r">
              <a:buNone/>
              <a:defRPr sz="1000">
                <a:solidFill>
                  <a:schemeClr val="dk2"/>
                </a:solidFill>
                <a:latin typeface="Playfair Display"/>
                <a:ea typeface="Playfair Display"/>
                <a:cs typeface="Playfair Display"/>
                <a:sym typeface="Playfair Display"/>
              </a:defRPr>
            </a:lvl2pPr>
            <a:lvl3pPr lvl="2" algn="r">
              <a:buNone/>
              <a:defRPr sz="1000">
                <a:solidFill>
                  <a:schemeClr val="dk2"/>
                </a:solidFill>
                <a:latin typeface="Playfair Display"/>
                <a:ea typeface="Playfair Display"/>
                <a:cs typeface="Playfair Display"/>
                <a:sym typeface="Playfair Display"/>
              </a:defRPr>
            </a:lvl3pPr>
            <a:lvl4pPr lvl="3" algn="r">
              <a:buNone/>
              <a:defRPr sz="1000">
                <a:solidFill>
                  <a:schemeClr val="dk2"/>
                </a:solidFill>
                <a:latin typeface="Playfair Display"/>
                <a:ea typeface="Playfair Display"/>
                <a:cs typeface="Playfair Display"/>
                <a:sym typeface="Playfair Display"/>
              </a:defRPr>
            </a:lvl4pPr>
            <a:lvl5pPr lvl="4" algn="r">
              <a:buNone/>
              <a:defRPr sz="1000">
                <a:solidFill>
                  <a:schemeClr val="dk2"/>
                </a:solidFill>
                <a:latin typeface="Playfair Display"/>
                <a:ea typeface="Playfair Display"/>
                <a:cs typeface="Playfair Display"/>
                <a:sym typeface="Playfair Display"/>
              </a:defRPr>
            </a:lvl5pPr>
            <a:lvl6pPr lvl="5" algn="r">
              <a:buNone/>
              <a:defRPr sz="1000">
                <a:solidFill>
                  <a:schemeClr val="dk2"/>
                </a:solidFill>
                <a:latin typeface="Playfair Display"/>
                <a:ea typeface="Playfair Display"/>
                <a:cs typeface="Playfair Display"/>
                <a:sym typeface="Playfair Display"/>
              </a:defRPr>
            </a:lvl6pPr>
            <a:lvl7pPr lvl="6" algn="r">
              <a:buNone/>
              <a:defRPr sz="1000">
                <a:solidFill>
                  <a:schemeClr val="dk2"/>
                </a:solidFill>
                <a:latin typeface="Playfair Display"/>
                <a:ea typeface="Playfair Display"/>
                <a:cs typeface="Playfair Display"/>
                <a:sym typeface="Playfair Display"/>
              </a:defRPr>
            </a:lvl7pPr>
            <a:lvl8pPr lvl="7" algn="r">
              <a:buNone/>
              <a:defRPr sz="1000">
                <a:solidFill>
                  <a:schemeClr val="dk2"/>
                </a:solidFill>
                <a:latin typeface="Playfair Display"/>
                <a:ea typeface="Playfair Display"/>
                <a:cs typeface="Playfair Display"/>
                <a:sym typeface="Playfair Display"/>
              </a:defRPr>
            </a:lvl8pPr>
            <a:lvl9pPr lvl="8" algn="r">
              <a:buNone/>
              <a:defRPr sz="1000">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it"/>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pop">
    <p:bg>
      <p:bgPr>
        <a:solidFill>
          <a:schemeClr val="lt1"/>
        </a:solidFill>
        <a:effectLst/>
      </p:bgPr>
    </p:bg>
    <p:spTree>
      <p:nvGrpSpPr>
        <p:cNvPr id="1" name="Shape 54"/>
        <p:cNvGrpSpPr/>
        <p:nvPr/>
      </p:nvGrpSpPr>
      <p:grpSpPr>
        <a:xfrm>
          <a:off x="0" y="0"/>
          <a:ext cx="0" cy="0"/>
          <a:chOff x="0" y="0"/>
          <a:chExt cx="0" cy="0"/>
        </a:xfrm>
      </p:grpSpPr>
      <p:sp>
        <p:nvSpPr>
          <p:cNvPr id="55" name="Google Shape;55;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a:endParaRPr/>
          </a:p>
        </p:txBody>
      </p:sp>
      <p:sp>
        <p:nvSpPr>
          <p:cNvPr id="56" name="Google Shape;56;p13"/>
          <p:cNvSpPr txBox="1">
            <a:spLocks noGrp="1"/>
          </p:cNvSpPr>
          <p:nvPr>
            <p:ph type="body" idx="1"/>
          </p:nvPr>
        </p:nvSpPr>
        <p:spPr>
          <a:xfrm>
            <a:off x="311700" y="1234075"/>
            <a:ext cx="8520600" cy="33348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marL="914400" lvl="1" indent="-317500" rtl="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marL="1371600" lvl="2" indent="-317500" rtl="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marL="1828800" lvl="3" indent="-317500" rtl="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marL="2286000" lvl="4" indent="-317500" rtl="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marL="2743200" lvl="5" indent="-317500" rtl="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marL="3200400" lvl="6" indent="-317500" rtl="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marL="3657600" lvl="7" indent="-317500" rtl="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marL="4114800" lvl="8" indent="-317500" rtl="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a:endParaRPr/>
          </a:p>
        </p:txBody>
      </p:sp>
      <p:sp>
        <p:nvSpPr>
          <p:cNvPr id="57" name="Google Shape;57;p13"/>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latin typeface="Playfair Display"/>
                <a:ea typeface="Playfair Display"/>
                <a:cs typeface="Playfair Display"/>
                <a:sym typeface="Playfair Display"/>
              </a:defRPr>
            </a:lvl1pPr>
            <a:lvl2pPr lvl="1" algn="r" rtl="0">
              <a:buNone/>
              <a:defRPr sz="1000">
                <a:solidFill>
                  <a:schemeClr val="dk2"/>
                </a:solidFill>
                <a:latin typeface="Playfair Display"/>
                <a:ea typeface="Playfair Display"/>
                <a:cs typeface="Playfair Display"/>
                <a:sym typeface="Playfair Display"/>
              </a:defRPr>
            </a:lvl2pPr>
            <a:lvl3pPr lvl="2" algn="r" rtl="0">
              <a:buNone/>
              <a:defRPr sz="1000">
                <a:solidFill>
                  <a:schemeClr val="dk2"/>
                </a:solidFill>
                <a:latin typeface="Playfair Display"/>
                <a:ea typeface="Playfair Display"/>
                <a:cs typeface="Playfair Display"/>
                <a:sym typeface="Playfair Display"/>
              </a:defRPr>
            </a:lvl3pPr>
            <a:lvl4pPr lvl="3" algn="r" rtl="0">
              <a:buNone/>
              <a:defRPr sz="1000">
                <a:solidFill>
                  <a:schemeClr val="dk2"/>
                </a:solidFill>
                <a:latin typeface="Playfair Display"/>
                <a:ea typeface="Playfair Display"/>
                <a:cs typeface="Playfair Display"/>
                <a:sym typeface="Playfair Display"/>
              </a:defRPr>
            </a:lvl4pPr>
            <a:lvl5pPr lvl="4" algn="r" rtl="0">
              <a:buNone/>
              <a:defRPr sz="1000">
                <a:solidFill>
                  <a:schemeClr val="dk2"/>
                </a:solidFill>
                <a:latin typeface="Playfair Display"/>
                <a:ea typeface="Playfair Display"/>
                <a:cs typeface="Playfair Display"/>
                <a:sym typeface="Playfair Display"/>
              </a:defRPr>
            </a:lvl5pPr>
            <a:lvl6pPr lvl="5" algn="r" rtl="0">
              <a:buNone/>
              <a:defRPr sz="1000">
                <a:solidFill>
                  <a:schemeClr val="dk2"/>
                </a:solidFill>
                <a:latin typeface="Playfair Display"/>
                <a:ea typeface="Playfair Display"/>
                <a:cs typeface="Playfair Display"/>
                <a:sym typeface="Playfair Display"/>
              </a:defRPr>
            </a:lvl6pPr>
            <a:lvl7pPr lvl="6" algn="r" rtl="0">
              <a:buNone/>
              <a:defRPr sz="1000">
                <a:solidFill>
                  <a:schemeClr val="dk2"/>
                </a:solidFill>
                <a:latin typeface="Playfair Display"/>
                <a:ea typeface="Playfair Display"/>
                <a:cs typeface="Playfair Display"/>
                <a:sym typeface="Playfair Display"/>
              </a:defRPr>
            </a:lvl7pPr>
            <a:lvl8pPr lvl="7" algn="r" rtl="0">
              <a:buNone/>
              <a:defRPr sz="1000">
                <a:solidFill>
                  <a:schemeClr val="dk2"/>
                </a:solidFill>
                <a:latin typeface="Playfair Display"/>
                <a:ea typeface="Playfair Display"/>
                <a:cs typeface="Playfair Display"/>
                <a:sym typeface="Playfair Display"/>
              </a:defRPr>
            </a:lvl8pPr>
            <a:lvl9pPr lvl="8" algn="r" rtl="0">
              <a:buNone/>
              <a:defRPr sz="1000">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it"/>
              <a:t>‹N›</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03"/>
        <p:cNvGrpSpPr/>
        <p:nvPr/>
      </p:nvGrpSpPr>
      <p:grpSpPr>
        <a:xfrm>
          <a:off x="0" y="0"/>
          <a:ext cx="0" cy="0"/>
          <a:chOff x="0" y="0"/>
          <a:chExt cx="0" cy="0"/>
        </a:xfrm>
      </p:grpSpPr>
      <p:sp>
        <p:nvSpPr>
          <p:cNvPr id="104" name="Google Shape;104;p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105" name="Google Shape;105;p2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106" name="Google Shape;106;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it"/>
              <a:t>‹N›</a:t>
            </a:fld>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37"/>
          <p:cNvSpPr txBox="1">
            <a:spLocks noGrp="1"/>
          </p:cNvSpPr>
          <p:nvPr>
            <p:ph type="ctrTitle"/>
          </p:nvPr>
        </p:nvSpPr>
        <p:spPr>
          <a:xfrm>
            <a:off x="-66725" y="79950"/>
            <a:ext cx="5324400" cy="2089500"/>
          </a:xfrm>
          <a:prstGeom prst="rect">
            <a:avLst/>
          </a:prstGeom>
          <a:noFill/>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it">
                <a:solidFill>
                  <a:schemeClr val="lt1"/>
                </a:solidFill>
                <a:latin typeface="Concert One"/>
                <a:ea typeface="Concert One"/>
                <a:cs typeface="Concert One"/>
                <a:sym typeface="Concert One"/>
              </a:rPr>
              <a:t>Statistiche su Hiv e Aids in</a:t>
            </a:r>
            <a:endParaRPr>
              <a:solidFill>
                <a:schemeClr val="lt1"/>
              </a:solidFill>
              <a:latin typeface="Concert One"/>
              <a:ea typeface="Concert One"/>
              <a:cs typeface="Concert One"/>
              <a:sym typeface="Concert One"/>
            </a:endParaRPr>
          </a:p>
        </p:txBody>
      </p:sp>
      <p:sp>
        <p:nvSpPr>
          <p:cNvPr id="153" name="Google Shape;153;p37"/>
          <p:cNvSpPr txBox="1"/>
          <p:nvPr/>
        </p:nvSpPr>
        <p:spPr>
          <a:xfrm>
            <a:off x="4288963" y="1487675"/>
            <a:ext cx="4269300" cy="191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5500">
                <a:solidFill>
                  <a:srgbClr val="FF0000"/>
                </a:solidFill>
                <a:latin typeface="Concert One"/>
                <a:ea typeface="Concert One"/>
                <a:cs typeface="Concert One"/>
                <a:sym typeface="Concert One"/>
              </a:rPr>
              <a:t>Toscana</a:t>
            </a:r>
            <a:endParaRPr sz="5500">
              <a:solidFill>
                <a:srgbClr val="FF0000"/>
              </a:solidFill>
              <a:latin typeface="Concert One"/>
              <a:ea typeface="Concert One"/>
              <a:cs typeface="Concert One"/>
              <a:sym typeface="Concert One"/>
            </a:endParaRPr>
          </a:p>
        </p:txBody>
      </p:sp>
      <p:pic>
        <p:nvPicPr>
          <p:cNvPr id="154" name="Google Shape;154;p37"/>
          <p:cNvPicPr preferRelativeResize="0"/>
          <p:nvPr/>
        </p:nvPicPr>
        <p:blipFill>
          <a:blip r:embed="rId3">
            <a:alphaModFix/>
          </a:blip>
          <a:stretch>
            <a:fillRect/>
          </a:stretch>
        </p:blipFill>
        <p:spPr>
          <a:xfrm rot="8525588">
            <a:off x="2514703" y="2035285"/>
            <a:ext cx="2284748" cy="3230578"/>
          </a:xfrm>
          <a:prstGeom prst="rect">
            <a:avLst/>
          </a:prstGeom>
          <a:noFill/>
          <a:ln>
            <a:noFill/>
          </a:ln>
        </p:spPr>
      </p:pic>
      <p:pic>
        <p:nvPicPr>
          <p:cNvPr id="155" name="Google Shape;155;p37"/>
          <p:cNvPicPr preferRelativeResize="0"/>
          <p:nvPr/>
        </p:nvPicPr>
        <p:blipFill>
          <a:blip r:embed="rId4">
            <a:alphaModFix/>
          </a:blip>
          <a:stretch>
            <a:fillRect/>
          </a:stretch>
        </p:blipFill>
        <p:spPr>
          <a:xfrm>
            <a:off x="0" y="2418450"/>
            <a:ext cx="2871625" cy="2871625"/>
          </a:xfrm>
          <a:prstGeom prst="rect">
            <a:avLst/>
          </a:prstGeom>
          <a:noFill/>
          <a:ln>
            <a:noFill/>
          </a:ln>
        </p:spPr>
      </p:pic>
      <p:pic>
        <p:nvPicPr>
          <p:cNvPr id="156" name="Google Shape;156;p37"/>
          <p:cNvPicPr preferRelativeResize="0"/>
          <p:nvPr/>
        </p:nvPicPr>
        <p:blipFill>
          <a:blip r:embed="rId5">
            <a:alphaModFix/>
          </a:blip>
          <a:stretch>
            <a:fillRect/>
          </a:stretch>
        </p:blipFill>
        <p:spPr>
          <a:xfrm>
            <a:off x="5257675" y="2998150"/>
            <a:ext cx="2145350" cy="21453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55"/>
                                        </p:tgtEl>
                                        <p:attrNameLst>
                                          <p:attrName>style.visibility</p:attrName>
                                        </p:attrNameLst>
                                      </p:cBhvr>
                                      <p:to>
                                        <p:strVal val="visible"/>
                                      </p:to>
                                    </p:set>
                                    <p:anim calcmode="lin" valueType="num">
                                      <p:cBhvr additive="base">
                                        <p:cTn id="7" dur="1000"/>
                                        <p:tgtEl>
                                          <p:spTgt spid="155"/>
                                        </p:tgtEl>
                                        <p:attrNameLst>
                                          <p:attrName>ppt_w</p:attrName>
                                        </p:attrNameLst>
                                      </p:cBhvr>
                                      <p:tavLst>
                                        <p:tav tm="0">
                                          <p:val>
                                            <p:strVal val="0"/>
                                          </p:val>
                                        </p:tav>
                                        <p:tav tm="100000">
                                          <p:val>
                                            <p:strVal val="#ppt_w"/>
                                          </p:val>
                                        </p:tav>
                                      </p:tavLst>
                                    </p:anim>
                                    <p:anim calcmode="lin" valueType="num">
                                      <p:cBhvr additive="base">
                                        <p:cTn id="8" dur="1000"/>
                                        <p:tgtEl>
                                          <p:spTgt spid="155"/>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4"/>
                                        </p:tgtEl>
                                        <p:attrNameLst>
                                          <p:attrName>style.visibility</p:attrName>
                                        </p:attrNameLst>
                                      </p:cBhvr>
                                      <p:to>
                                        <p:strVal val="visible"/>
                                      </p:to>
                                    </p:set>
                                    <p:anim calcmode="lin" valueType="num">
                                      <p:cBhvr additive="base">
                                        <p:cTn id="13" dur="1000"/>
                                        <p:tgtEl>
                                          <p:spTgt spid="15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156"/>
                                        </p:tgtEl>
                                        <p:attrNameLst>
                                          <p:attrName>style.visibility</p:attrName>
                                        </p:attrNameLst>
                                      </p:cBhvr>
                                      <p:to>
                                        <p:strVal val="visible"/>
                                      </p:to>
                                    </p:set>
                                    <p:anim calcmode="lin" valueType="num">
                                      <p:cBhvr additive="base">
                                        <p:cTn id="18" dur="1000"/>
                                        <p:tgtEl>
                                          <p:spTgt spid="156"/>
                                        </p:tgtEl>
                                        <p:attrNameLst>
                                          <p:attrName>ppt_w</p:attrName>
                                        </p:attrNameLst>
                                      </p:cBhvr>
                                      <p:tavLst>
                                        <p:tav tm="0">
                                          <p:val>
                                            <p:strVal val="0"/>
                                          </p:val>
                                        </p:tav>
                                        <p:tav tm="100000">
                                          <p:val>
                                            <p:strVal val="#ppt_w"/>
                                          </p:val>
                                        </p:tav>
                                      </p:tavLst>
                                    </p:anim>
                                    <p:anim calcmode="lin" valueType="num">
                                      <p:cBhvr additive="base">
                                        <p:cTn id="19" dur="1000"/>
                                        <p:tgtEl>
                                          <p:spTgt spid="156"/>
                                        </p:tgtEl>
                                        <p:attrNameLst>
                                          <p:attrName>ppt_h</p:attrName>
                                        </p:attrNameLst>
                                      </p:cBhvr>
                                      <p:tavLst>
                                        <p:tav tm="0">
                                          <p:val>
                                            <p:str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52"/>
                                        </p:tgtEl>
                                        <p:attrNameLst>
                                          <p:attrName>style.visibility</p:attrName>
                                        </p:attrNameLst>
                                      </p:cBhvr>
                                      <p:to>
                                        <p:strVal val="visible"/>
                                      </p:to>
                                    </p:set>
                                    <p:animEffect transition="in" filter="fade">
                                      <p:cBhvr>
                                        <p:cTn id="24" dur="2000"/>
                                        <p:tgtEl>
                                          <p:spTgt spid="152"/>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1000"/>
                                        <p:tgtEl>
                                          <p:spTgt spid="153"/>
                                        </p:tgtEl>
                                      </p:cBhvr>
                                    </p:animEffect>
                                    <p:set>
                                      <p:cBhvr>
                                        <p:cTn id="33" dur="1" fill="hold">
                                          <p:stCondLst>
                                            <p:cond delay="1000"/>
                                          </p:stCondLst>
                                        </p:cTn>
                                        <p:tgtEl>
                                          <p:spTgt spid="153"/>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1000"/>
                                        <p:tgtEl>
                                          <p:spTgt spid="152"/>
                                        </p:tgtEl>
                                      </p:cBhvr>
                                    </p:animEffect>
                                    <p:set>
                                      <p:cBhvr>
                                        <p:cTn id="38" dur="1" fill="hold">
                                          <p:stCondLst>
                                            <p:cond delay="1000"/>
                                          </p:stCondLst>
                                        </p:cTn>
                                        <p:tgtEl>
                                          <p:spTgt spid="15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1000"/>
                                        <p:tgtEl>
                                          <p:spTgt spid="156"/>
                                        </p:tgtEl>
                                      </p:cBhvr>
                                    </p:animEffect>
                                    <p:set>
                                      <p:cBhvr>
                                        <p:cTn id="43" dur="1" fill="hold">
                                          <p:stCondLst>
                                            <p:cond delay="1000"/>
                                          </p:stCondLst>
                                        </p:cTn>
                                        <p:tgtEl>
                                          <p:spTgt spid="156"/>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nodeType="clickEffect">
                                  <p:stCondLst>
                                    <p:cond delay="0"/>
                                  </p:stCondLst>
                                  <p:childTnLst>
                                    <p:set>
                                      <p:cBhvr>
                                        <p:cTn id="47" dur="1" fill="hold">
                                          <p:stCondLst>
                                            <p:cond delay="0"/>
                                          </p:stCondLst>
                                        </p:cTn>
                                        <p:tgtEl>
                                          <p:spTgt spid="154"/>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1000"/>
                                        <p:tgtEl>
                                          <p:spTgt spid="155"/>
                                        </p:tgtEl>
                                      </p:cBhvr>
                                    </p:animEffect>
                                    <p:set>
                                      <p:cBhvr>
                                        <p:cTn id="52" dur="1" fill="hold">
                                          <p:stCondLst>
                                            <p:cond delay="1000"/>
                                          </p:stCondLst>
                                        </p:cTn>
                                        <p:tgtEl>
                                          <p:spTgt spid="1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46"/>
          <p:cNvSpPr txBox="1">
            <a:spLocks noGrp="1"/>
          </p:cNvSpPr>
          <p:nvPr>
            <p:ph type="ctrTitle"/>
          </p:nvPr>
        </p:nvSpPr>
        <p:spPr>
          <a:xfrm>
            <a:off x="344250" y="246300"/>
            <a:ext cx="8455500" cy="931200"/>
          </a:xfrm>
          <a:prstGeom prst="rect">
            <a:avLst/>
          </a:prstGeom>
          <a:solidFill>
            <a:srgbClr val="F8E71C"/>
          </a:solidFill>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it" sz="5420"/>
              <a:t>Bibliografia Sitografia</a:t>
            </a:r>
            <a:endParaRPr sz="5420"/>
          </a:p>
        </p:txBody>
      </p:sp>
      <p:sp>
        <p:nvSpPr>
          <p:cNvPr id="222" name="Google Shape;222;p46"/>
          <p:cNvSpPr txBox="1">
            <a:spLocks noGrp="1"/>
          </p:cNvSpPr>
          <p:nvPr>
            <p:ph type="subTitle" idx="1"/>
          </p:nvPr>
        </p:nvSpPr>
        <p:spPr>
          <a:xfrm>
            <a:off x="344250" y="1765000"/>
            <a:ext cx="5860800" cy="2363400"/>
          </a:xfrm>
          <a:prstGeom prst="rect">
            <a:avLst/>
          </a:prstGeom>
          <a:solidFill>
            <a:schemeClr val="accent4"/>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rmAutofit/>
          </a:bodyPr>
          <a:lstStyle/>
          <a:p>
            <a:pPr marL="0" lvl="0" indent="0" algn="l" rtl="0">
              <a:spcBef>
                <a:spcPts val="0"/>
              </a:spcBef>
              <a:spcAft>
                <a:spcPts val="0"/>
              </a:spcAft>
              <a:buNone/>
            </a:pPr>
            <a:r>
              <a:rPr lang="it"/>
              <a:t>Notiziario dell’Istituto superiore di Sanità </a:t>
            </a:r>
            <a:r>
              <a:rPr lang="it" sz="1500"/>
              <a:t>Volume 36 - Numero 11 - Novembre 2023</a:t>
            </a:r>
            <a:endParaRPr sz="1500"/>
          </a:p>
          <a:p>
            <a:pPr marL="0" lvl="0" indent="0" algn="l" rtl="0">
              <a:spcBef>
                <a:spcPts val="0"/>
              </a:spcBef>
              <a:spcAft>
                <a:spcPts val="0"/>
              </a:spcAft>
              <a:buNone/>
            </a:pPr>
            <a:r>
              <a:rPr lang="it" sz="1500"/>
              <a:t>ISSN 0394-9303 (cartaceo) - ISSN 1827-6296 (online)</a:t>
            </a:r>
            <a:endParaRPr sz="1500"/>
          </a:p>
          <a:p>
            <a:pPr marL="0" lvl="0" indent="0" algn="l" rtl="0">
              <a:spcBef>
                <a:spcPts val="0"/>
              </a:spcBef>
              <a:spcAft>
                <a:spcPts val="0"/>
              </a:spcAft>
              <a:buNone/>
            </a:pPr>
            <a:endParaRPr sz="1500"/>
          </a:p>
          <a:p>
            <a:pPr marL="0" lvl="0" indent="0" algn="l" rtl="0">
              <a:spcBef>
                <a:spcPts val="0"/>
              </a:spcBef>
              <a:spcAft>
                <a:spcPts val="0"/>
              </a:spcAft>
              <a:buNone/>
            </a:pPr>
            <a:r>
              <a:rPr lang="it"/>
              <a:t>Il Giunco.net</a:t>
            </a:r>
            <a:endParaRPr/>
          </a:p>
          <a:p>
            <a:pPr marL="0" lvl="0" indent="0" algn="l" rtl="0">
              <a:spcBef>
                <a:spcPts val="0"/>
              </a:spcBef>
              <a:spcAft>
                <a:spcPts val="0"/>
              </a:spcAft>
              <a:buNone/>
            </a:pPr>
            <a:endParaRPr sz="1500"/>
          </a:p>
          <a:p>
            <a:pPr marL="0" lvl="0" indent="0" algn="l" rtl="0">
              <a:spcBef>
                <a:spcPts val="0"/>
              </a:spcBef>
              <a:spcAft>
                <a:spcPts val="0"/>
              </a:spcAft>
              <a:buNone/>
            </a:pPr>
            <a:r>
              <a:rPr lang="it" sz="1500"/>
              <a:t>www.uniticontrolaids.it</a:t>
            </a:r>
            <a:endParaRPr sz="1500"/>
          </a:p>
          <a:p>
            <a:pPr marL="0" lvl="0" indent="0" algn="l" rtl="0">
              <a:spcBef>
                <a:spcPts val="0"/>
              </a:spcBef>
              <a:spcAft>
                <a:spcPts val="0"/>
              </a:spcAft>
              <a:buClr>
                <a:schemeClr val="dk2"/>
              </a:buClr>
              <a:buSzPts val="1100"/>
              <a:buFont typeface="Arial"/>
              <a:buNone/>
            </a:pPr>
            <a:endParaRPr sz="1500"/>
          </a:p>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47"/>
          <p:cNvSpPr txBox="1">
            <a:spLocks noGrp="1"/>
          </p:cNvSpPr>
          <p:nvPr>
            <p:ph type="ctrTitle"/>
          </p:nvPr>
        </p:nvSpPr>
        <p:spPr>
          <a:xfrm>
            <a:off x="531450" y="504200"/>
            <a:ext cx="7579200" cy="2493000"/>
          </a:xfrm>
          <a:prstGeom prst="rect">
            <a:avLst/>
          </a:prstGeom>
          <a:solidFill>
            <a:schemeClr val="dk1"/>
          </a:solidFill>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it" sz="4500" b="0" dirty="0">
                <a:latin typeface="Oswald"/>
                <a:ea typeface="Oswald"/>
                <a:cs typeface="Oswald"/>
                <a:sym typeface="Oswald"/>
              </a:rPr>
              <a:t>La </a:t>
            </a:r>
            <a:r>
              <a:rPr lang="it" sz="7100" b="0" dirty="0">
                <a:latin typeface="Oswald"/>
                <a:ea typeface="Oswald"/>
                <a:cs typeface="Oswald"/>
                <a:sym typeface="Oswald"/>
              </a:rPr>
              <a:t>2 </a:t>
            </a:r>
            <a:r>
              <a:rPr lang="it" sz="4500" b="0" dirty="0">
                <a:latin typeface="Oswald"/>
                <a:ea typeface="Oswald"/>
                <a:cs typeface="Oswald"/>
                <a:sym typeface="Oswald"/>
              </a:rPr>
              <a:t>AFM vi ringrazia per l’attenzione</a:t>
            </a:r>
            <a:endParaRPr sz="4500" b="0" dirty="0">
              <a:latin typeface="Oswald"/>
              <a:ea typeface="Oswald"/>
              <a:cs typeface="Oswald"/>
              <a:sym typeface="Oswald"/>
            </a:endParaRPr>
          </a:p>
          <a:p>
            <a:pPr marL="0" lvl="0" indent="0" algn="ctr" rtl="0">
              <a:spcBef>
                <a:spcPts val="0"/>
              </a:spcBef>
              <a:spcAft>
                <a:spcPts val="0"/>
              </a:spcAft>
              <a:buNone/>
            </a:pPr>
            <a:r>
              <a:rPr lang="it" sz="4500" b="0" dirty="0">
                <a:latin typeface="Oswald"/>
                <a:ea typeface="Oswald"/>
                <a:cs typeface="Oswald"/>
                <a:sym typeface="Oswald"/>
              </a:rPr>
              <a:t>e vi ricorda di non abbassare la guardia</a:t>
            </a:r>
            <a:endParaRPr sz="4500" b="0" dirty="0">
              <a:latin typeface="Oswald"/>
              <a:ea typeface="Oswald"/>
              <a:cs typeface="Oswald"/>
              <a:sym typeface="Oswald"/>
            </a:endParaRPr>
          </a:p>
        </p:txBody>
      </p:sp>
      <p:sp>
        <p:nvSpPr>
          <p:cNvPr id="228" name="Google Shape;228;p47"/>
          <p:cNvSpPr txBox="1">
            <a:spLocks noGrp="1"/>
          </p:cNvSpPr>
          <p:nvPr>
            <p:ph type="subTitle" idx="1"/>
          </p:nvPr>
        </p:nvSpPr>
        <p:spPr>
          <a:xfrm>
            <a:off x="344250" y="3550650"/>
            <a:ext cx="8455500" cy="1313100"/>
          </a:xfrm>
          <a:prstGeom prst="rect">
            <a:avLst/>
          </a:prstGeom>
          <a:solidFill>
            <a:schemeClr val="accent4"/>
          </a:solidFill>
          <a:ln w="38100" cap="flat" cmpd="sng">
            <a:solidFill>
              <a:srgbClr val="FFFF00"/>
            </a:solidFill>
            <a:prstDash val="solid"/>
            <a:round/>
            <a:headEnd type="none" w="sm" len="sm"/>
            <a:tailEnd type="none" w="sm" len="sm"/>
          </a:ln>
        </p:spPr>
        <p:txBody>
          <a:bodyPr spcFirstLastPara="1" wrap="square" lIns="91425" tIns="91425" rIns="91425" bIns="91425" anchor="ctr" anchorCtr="0">
            <a:normAutofit/>
          </a:bodyPr>
          <a:lstStyle/>
          <a:p>
            <a:pPr marL="0" lvl="0" indent="0" algn="l" rtl="0">
              <a:spcBef>
                <a:spcPts val="0"/>
              </a:spcBef>
              <a:spcAft>
                <a:spcPts val="0"/>
              </a:spcAft>
              <a:buNone/>
            </a:pPr>
            <a:r>
              <a:rPr lang="it" b="0">
                <a:latin typeface="Oswald"/>
                <a:ea typeface="Oswald"/>
                <a:cs typeface="Oswald"/>
                <a:sym typeface="Oswald"/>
              </a:rPr>
              <a:t>Braian, Nicola, Michele, Veronica, Clelia, Viktoria, Daniele, Alejandra, Reidi, Samuele, Denisa, Chiara, Matilde, Iolanda, Kleo, Giulio, Dominika, Kanita, Eugen, Mattia</a:t>
            </a:r>
            <a:endParaRPr b="0">
              <a:latin typeface="Oswald"/>
              <a:ea typeface="Oswald"/>
              <a:cs typeface="Oswald"/>
              <a:sym typeface="Oswa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8"/>
          <p:cNvSpPr txBox="1">
            <a:spLocks noGrp="1"/>
          </p:cNvSpPr>
          <p:nvPr>
            <p:ph type="ctrTitle"/>
          </p:nvPr>
        </p:nvSpPr>
        <p:spPr>
          <a:xfrm>
            <a:off x="130750" y="127975"/>
            <a:ext cx="4087200" cy="1004400"/>
          </a:xfrm>
          <a:prstGeom prst="rect">
            <a:avLst/>
          </a:prstGeom>
          <a:solidFill>
            <a:schemeClr val="dk1"/>
          </a:solidFill>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it" sz="6000"/>
              <a:t>HIV E AIDS</a:t>
            </a:r>
            <a:r>
              <a:rPr lang="it"/>
              <a:t> </a:t>
            </a:r>
            <a:endParaRPr/>
          </a:p>
        </p:txBody>
      </p:sp>
      <p:sp>
        <p:nvSpPr>
          <p:cNvPr id="162" name="Google Shape;162;p38"/>
          <p:cNvSpPr txBox="1">
            <a:spLocks noGrp="1"/>
          </p:cNvSpPr>
          <p:nvPr>
            <p:ph type="subTitle" idx="1"/>
          </p:nvPr>
        </p:nvSpPr>
        <p:spPr>
          <a:xfrm>
            <a:off x="344250" y="1889175"/>
            <a:ext cx="8357100" cy="2970900"/>
          </a:xfrm>
          <a:prstGeom prst="rect">
            <a:avLst/>
          </a:prstGeom>
          <a:solidFill>
            <a:schemeClr val="accent4"/>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rmAutofit/>
          </a:bodyPr>
          <a:lstStyle/>
          <a:p>
            <a:pPr marL="0" lvl="0" indent="0" algn="l" rtl="0">
              <a:spcBef>
                <a:spcPts val="0"/>
              </a:spcBef>
              <a:spcAft>
                <a:spcPts val="0"/>
              </a:spcAft>
              <a:buNone/>
            </a:pPr>
            <a:r>
              <a:rPr lang="it" b="0">
                <a:solidFill>
                  <a:schemeClr val="dk2"/>
                </a:solidFill>
                <a:latin typeface="Oswald"/>
                <a:ea typeface="Oswald"/>
                <a:cs typeface="Oswald"/>
                <a:sym typeface="Oswald"/>
              </a:rPr>
              <a:t>Il virus dell’HIV è stato scoperto nel 1983.</a:t>
            </a:r>
            <a:endParaRPr b="0">
              <a:solidFill>
                <a:schemeClr val="dk2"/>
              </a:solidFill>
              <a:latin typeface="Oswald"/>
              <a:ea typeface="Oswald"/>
              <a:cs typeface="Oswald"/>
              <a:sym typeface="Oswald"/>
            </a:endParaRPr>
          </a:p>
          <a:p>
            <a:pPr marL="0" lvl="0" indent="0" algn="l" rtl="0">
              <a:spcBef>
                <a:spcPts val="0"/>
              </a:spcBef>
              <a:spcAft>
                <a:spcPts val="0"/>
              </a:spcAft>
              <a:buNone/>
            </a:pPr>
            <a:r>
              <a:rPr lang="it" b="0">
                <a:solidFill>
                  <a:schemeClr val="dk2"/>
                </a:solidFill>
                <a:latin typeface="Oswald"/>
                <a:ea typeface="Oswald"/>
                <a:cs typeface="Oswald"/>
                <a:sym typeface="Oswald"/>
              </a:rPr>
              <a:t>Dai dati più recenti, del 2022, comunicati dall’Organizzazione mondiale di Sanità, risulta che ci sono 39 milioni di persone  in tutto il mondo che vivono con  l’HIV, in Italia se ne stimano 137.000.</a:t>
            </a:r>
            <a:endParaRPr b="0">
              <a:solidFill>
                <a:schemeClr val="dk2"/>
              </a:solidFill>
              <a:latin typeface="Oswald"/>
              <a:ea typeface="Oswald"/>
              <a:cs typeface="Oswald"/>
              <a:sym typeface="Oswald"/>
            </a:endParaRPr>
          </a:p>
          <a:p>
            <a:pPr marL="0" lvl="0" indent="0" algn="l" rtl="0">
              <a:spcBef>
                <a:spcPts val="0"/>
              </a:spcBef>
              <a:spcAft>
                <a:spcPts val="0"/>
              </a:spcAft>
              <a:buNone/>
            </a:pPr>
            <a:r>
              <a:rPr lang="it" b="0">
                <a:solidFill>
                  <a:schemeClr val="dk2"/>
                </a:solidFill>
                <a:latin typeface="Oswald"/>
                <a:ea typeface="Oswald"/>
                <a:cs typeface="Oswald"/>
                <a:sym typeface="Oswald"/>
              </a:rPr>
              <a:t>L’ infezione può risultare asintomatica o manifestarsi con sintomi aspecifici quali una leggera febbricola, debbolezza, dolori muscolari e rigonfiamento delle linfoghiandole.</a:t>
            </a:r>
            <a:endParaRPr b="0">
              <a:solidFill>
                <a:schemeClr val="dk2"/>
              </a:solidFill>
              <a:latin typeface="Oswald"/>
              <a:ea typeface="Oswald"/>
              <a:cs typeface="Oswald"/>
              <a:sym typeface="Oswald"/>
            </a:endParaRPr>
          </a:p>
        </p:txBody>
      </p:sp>
      <p:sp>
        <p:nvSpPr>
          <p:cNvPr id="163" name="Google Shape;163;p38"/>
          <p:cNvSpPr txBox="1"/>
          <p:nvPr/>
        </p:nvSpPr>
        <p:spPr>
          <a:xfrm>
            <a:off x="4217900" y="857350"/>
            <a:ext cx="4233900" cy="516000"/>
          </a:xfrm>
          <a:prstGeom prst="rect">
            <a:avLst/>
          </a:prstGeom>
          <a:solidFill>
            <a:schemeClr val="dk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2900">
                <a:solidFill>
                  <a:schemeClr val="lt1"/>
                </a:solidFill>
                <a:latin typeface="Oswald"/>
                <a:ea typeface="Oswald"/>
                <a:cs typeface="Oswald"/>
                <a:sym typeface="Oswald"/>
              </a:rPr>
              <a:t>ESISTONO ANCORA</a:t>
            </a:r>
            <a:endParaRPr sz="2900">
              <a:solidFill>
                <a:schemeClr val="lt1"/>
              </a:solidFill>
              <a:latin typeface="Oswald"/>
              <a:ea typeface="Oswald"/>
              <a:cs typeface="Oswald"/>
              <a:sym typeface="Oswa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9"/>
          <p:cNvSpPr txBox="1">
            <a:spLocks noGrp="1"/>
          </p:cNvSpPr>
          <p:nvPr>
            <p:ph type="title"/>
          </p:nvPr>
        </p:nvSpPr>
        <p:spPr>
          <a:xfrm>
            <a:off x="319800" y="3933550"/>
            <a:ext cx="3637800" cy="620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SzPts val="990"/>
              <a:buNone/>
            </a:pPr>
            <a:r>
              <a:rPr lang="it" sz="1140" dirty="0"/>
              <a:t>Incidenza delle nuove diagnosi da HIV (per 100.000 residenti) per regione di residenza (2022)</a:t>
            </a:r>
            <a:endParaRPr sz="939" dirty="0"/>
          </a:p>
        </p:txBody>
      </p:sp>
      <p:pic>
        <p:nvPicPr>
          <p:cNvPr id="169" name="Google Shape;169;p39"/>
          <p:cNvPicPr preferRelativeResize="0"/>
          <p:nvPr/>
        </p:nvPicPr>
        <p:blipFill>
          <a:blip r:embed="rId3">
            <a:alphaModFix/>
          </a:blip>
          <a:stretch>
            <a:fillRect/>
          </a:stretch>
        </p:blipFill>
        <p:spPr>
          <a:xfrm>
            <a:off x="845300" y="93275"/>
            <a:ext cx="2790825" cy="3373875"/>
          </a:xfrm>
          <a:prstGeom prst="rect">
            <a:avLst/>
          </a:prstGeom>
          <a:noFill/>
          <a:ln>
            <a:noFill/>
          </a:ln>
        </p:spPr>
      </p:pic>
      <p:sp>
        <p:nvSpPr>
          <p:cNvPr id="170" name="Google Shape;170;p39"/>
          <p:cNvSpPr txBox="1"/>
          <p:nvPr/>
        </p:nvSpPr>
        <p:spPr>
          <a:xfrm>
            <a:off x="5040150" y="3933550"/>
            <a:ext cx="3381000" cy="6201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100" b="1">
                <a:solidFill>
                  <a:schemeClr val="dk2"/>
                </a:solidFill>
                <a:latin typeface="Playfair Display"/>
                <a:ea typeface="Playfair Display"/>
                <a:cs typeface="Playfair Display"/>
                <a:sym typeface="Playfair Display"/>
              </a:rPr>
              <a:t>Incidenza delle nuove diagnosi AIDS (per 100.00 residenti) per regione di residenza (2022)</a:t>
            </a:r>
            <a:endParaRPr sz="1100" b="1">
              <a:solidFill>
                <a:schemeClr val="dk2"/>
              </a:solidFill>
              <a:latin typeface="Playfair Display"/>
              <a:ea typeface="Playfair Display"/>
              <a:cs typeface="Playfair Display"/>
              <a:sym typeface="Playfair Display"/>
            </a:endParaRPr>
          </a:p>
        </p:txBody>
      </p:sp>
      <p:pic>
        <p:nvPicPr>
          <p:cNvPr id="171" name="Google Shape;171;p39"/>
          <p:cNvPicPr preferRelativeResize="0"/>
          <p:nvPr/>
        </p:nvPicPr>
        <p:blipFill>
          <a:blip r:embed="rId4">
            <a:alphaModFix/>
          </a:blip>
          <a:stretch>
            <a:fillRect/>
          </a:stretch>
        </p:blipFill>
        <p:spPr>
          <a:xfrm>
            <a:off x="5235225" y="89525"/>
            <a:ext cx="2990850" cy="3381375"/>
          </a:xfrm>
          <a:prstGeom prst="rect">
            <a:avLst/>
          </a:prstGeom>
          <a:noFill/>
          <a:ln>
            <a:noFill/>
          </a:ln>
        </p:spPr>
      </p:pic>
      <p:sp>
        <p:nvSpPr>
          <p:cNvPr id="172" name="Google Shape;172;p39"/>
          <p:cNvSpPr txBox="1"/>
          <p:nvPr/>
        </p:nvSpPr>
        <p:spPr>
          <a:xfrm>
            <a:off x="2936850" y="4646000"/>
            <a:ext cx="4798200" cy="28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a:solidFill>
                  <a:schemeClr val="dk1"/>
                </a:solidFill>
                <a:latin typeface="Playfair Display"/>
                <a:ea typeface="Playfair Display"/>
                <a:cs typeface="Playfair Display"/>
                <a:sym typeface="Playfair Display"/>
              </a:rPr>
              <a:t>CONFRONTO FRA REGIONI</a:t>
            </a:r>
            <a:endParaRPr sz="1800">
              <a:solidFill>
                <a:schemeClr val="dk1"/>
              </a:solidFill>
              <a:latin typeface="Playfair Display"/>
              <a:ea typeface="Playfair Display"/>
              <a:cs typeface="Playfair Display"/>
              <a:sym typeface="Playfair Display"/>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Google Shape;177;p40" title="Grafico"/>
          <p:cNvPicPr preferRelativeResize="0"/>
          <p:nvPr/>
        </p:nvPicPr>
        <p:blipFill>
          <a:blip r:embed="rId3">
            <a:alphaModFix/>
          </a:blip>
          <a:stretch>
            <a:fillRect/>
          </a:stretch>
        </p:blipFill>
        <p:spPr>
          <a:xfrm>
            <a:off x="489475" y="222075"/>
            <a:ext cx="8112450" cy="50099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1AFD1"/>
        </a:solidFill>
        <a:effectLst/>
      </p:bgPr>
    </p:bg>
    <p:spTree>
      <p:nvGrpSpPr>
        <p:cNvPr id="1" name="Shape 181"/>
        <p:cNvGrpSpPr/>
        <p:nvPr/>
      </p:nvGrpSpPr>
      <p:grpSpPr>
        <a:xfrm>
          <a:off x="0" y="0"/>
          <a:ext cx="0" cy="0"/>
          <a:chOff x="0" y="0"/>
          <a:chExt cx="0" cy="0"/>
        </a:xfrm>
      </p:grpSpPr>
      <p:sp>
        <p:nvSpPr>
          <p:cNvPr id="182" name="Google Shape;182;p41"/>
          <p:cNvSpPr txBox="1">
            <a:spLocks noGrp="1"/>
          </p:cNvSpPr>
          <p:nvPr>
            <p:ph type="body" idx="1"/>
          </p:nvPr>
        </p:nvSpPr>
        <p:spPr>
          <a:xfrm>
            <a:off x="383450" y="3715475"/>
            <a:ext cx="3928200" cy="853500"/>
          </a:xfrm>
          <a:prstGeom prst="rect">
            <a:avLst/>
          </a:prstGeom>
        </p:spPr>
        <p:txBody>
          <a:bodyPr spcFirstLastPara="1" wrap="square" lIns="91425" tIns="91425" rIns="91425" bIns="91425" anchor="t" anchorCtr="0">
            <a:normAutofit fontScale="85000" lnSpcReduction="10000"/>
          </a:bodyPr>
          <a:lstStyle/>
          <a:p>
            <a:pPr marL="0" lvl="0" indent="0" algn="l" rtl="0">
              <a:spcBef>
                <a:spcPts val="0"/>
              </a:spcBef>
              <a:spcAft>
                <a:spcPts val="1200"/>
              </a:spcAft>
              <a:buNone/>
            </a:pPr>
            <a:r>
              <a:rPr lang="it" sz="1600">
                <a:latin typeface="Oswald"/>
                <a:ea typeface="Oswald"/>
                <a:cs typeface="Oswald"/>
                <a:sym typeface="Oswald"/>
              </a:rPr>
              <a:t>Nell’ultimo decennio l’incidenza dell'HIV nella popolazione residente in Toscana è andata quasi sempre a diminuire.</a:t>
            </a:r>
            <a:endParaRPr sz="1600">
              <a:solidFill>
                <a:srgbClr val="01AFD1"/>
              </a:solidFill>
              <a:latin typeface="Oswald"/>
              <a:ea typeface="Oswald"/>
              <a:cs typeface="Oswald"/>
              <a:sym typeface="Oswald"/>
            </a:endParaRPr>
          </a:p>
        </p:txBody>
      </p:sp>
      <p:sp>
        <p:nvSpPr>
          <p:cNvPr id="183" name="Google Shape;183;p41"/>
          <p:cNvSpPr txBox="1">
            <a:spLocks noGrp="1"/>
          </p:cNvSpPr>
          <p:nvPr>
            <p:ph type="body" idx="2"/>
          </p:nvPr>
        </p:nvSpPr>
        <p:spPr>
          <a:xfrm>
            <a:off x="4972925" y="3715325"/>
            <a:ext cx="3859200" cy="8535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1200"/>
              </a:spcAft>
              <a:buNone/>
            </a:pPr>
            <a:r>
              <a:rPr lang="it" sz="1600">
                <a:latin typeface="Oswald"/>
                <a:ea typeface="Oswald"/>
                <a:cs typeface="Oswald"/>
                <a:sym typeface="Oswald"/>
              </a:rPr>
              <a:t>I casi di malattia conclamata, AIDS, risultano negli anni inferiori a quelli di HIV. Nell’ultimo biennio (dalla metà 2020 ) si nota un andamento crescente.</a:t>
            </a:r>
            <a:endParaRPr sz="1600">
              <a:latin typeface="Oswald"/>
              <a:ea typeface="Oswald"/>
              <a:cs typeface="Oswald"/>
              <a:sym typeface="Oswald"/>
            </a:endParaRPr>
          </a:p>
        </p:txBody>
      </p:sp>
      <p:sp>
        <p:nvSpPr>
          <p:cNvPr id="184" name="Google Shape;184;p41"/>
          <p:cNvSpPr txBox="1">
            <a:spLocks noGrp="1"/>
          </p:cNvSpPr>
          <p:nvPr>
            <p:ph type="title"/>
          </p:nvPr>
        </p:nvSpPr>
        <p:spPr>
          <a:xfrm>
            <a:off x="2078800" y="445025"/>
            <a:ext cx="6753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a:t>Incidenza HIV e AIDS nella nostra regione</a:t>
            </a:r>
            <a:endParaRPr/>
          </a:p>
        </p:txBody>
      </p:sp>
      <p:pic>
        <p:nvPicPr>
          <p:cNvPr id="185" name="Google Shape;185;p41"/>
          <p:cNvPicPr preferRelativeResize="0"/>
          <p:nvPr/>
        </p:nvPicPr>
        <p:blipFill rotWithShape="1">
          <a:blip r:embed="rId3">
            <a:alphaModFix/>
          </a:blip>
          <a:srcRect l="-1623" t="-15257" r="-3806" b="-15257"/>
          <a:stretch/>
        </p:blipFill>
        <p:spPr>
          <a:xfrm>
            <a:off x="717675" y="1017725"/>
            <a:ext cx="7708650" cy="2697750"/>
          </a:xfrm>
          <a:prstGeom prst="rect">
            <a:avLst/>
          </a:prstGeom>
          <a:noFill/>
          <a:ln>
            <a:noFill/>
          </a:ln>
        </p:spPr>
      </p:pic>
      <p:sp>
        <p:nvSpPr>
          <p:cNvPr id="186" name="Google Shape;186;p41"/>
          <p:cNvSpPr txBox="1"/>
          <p:nvPr/>
        </p:nvSpPr>
        <p:spPr>
          <a:xfrm>
            <a:off x="3222900" y="4568975"/>
            <a:ext cx="2698200" cy="30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a:solidFill>
                  <a:schemeClr val="dk2"/>
                </a:solidFill>
                <a:latin typeface="Playfair Display"/>
                <a:ea typeface="Playfair Display"/>
                <a:cs typeface="Playfair Display"/>
                <a:sym typeface="Playfair Display"/>
              </a:rPr>
              <a:t>     </a:t>
            </a:r>
            <a:endParaRPr sz="2200">
              <a:solidFill>
                <a:schemeClr val="dk2"/>
              </a:solidFill>
              <a:highlight>
                <a:schemeClr val="dk1"/>
              </a:highlight>
              <a:latin typeface="Oswald"/>
              <a:ea typeface="Oswald"/>
              <a:cs typeface="Oswald"/>
              <a:sym typeface="Oswa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2" name="Google Shape;192;p42"/>
          <p:cNvSpPr txBox="1">
            <a:spLocks noGrp="1"/>
          </p:cNvSpPr>
          <p:nvPr>
            <p:ph type="subTitle" idx="1"/>
          </p:nvPr>
        </p:nvSpPr>
        <p:spPr>
          <a:xfrm flipH="1">
            <a:off x="-1039575" y="4398800"/>
            <a:ext cx="27300" cy="577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endParaRPr/>
          </a:p>
        </p:txBody>
      </p:sp>
      <p:pic>
        <p:nvPicPr>
          <p:cNvPr id="193" name="Google Shape;193;p42"/>
          <p:cNvPicPr preferRelativeResize="0"/>
          <p:nvPr/>
        </p:nvPicPr>
        <p:blipFill>
          <a:blip r:embed="rId3">
            <a:alphaModFix/>
          </a:blip>
          <a:stretch>
            <a:fillRect/>
          </a:stretch>
        </p:blipFill>
        <p:spPr>
          <a:xfrm>
            <a:off x="281967" y="634307"/>
            <a:ext cx="8246500" cy="2954775"/>
          </a:xfrm>
          <a:prstGeom prst="rect">
            <a:avLst/>
          </a:prstGeom>
          <a:noFill/>
          <a:ln>
            <a:noFill/>
          </a:ln>
        </p:spPr>
      </p:pic>
      <p:sp>
        <p:nvSpPr>
          <p:cNvPr id="194" name="Google Shape;194;p42"/>
          <p:cNvSpPr txBox="1"/>
          <p:nvPr/>
        </p:nvSpPr>
        <p:spPr>
          <a:xfrm>
            <a:off x="1510800" y="76250"/>
            <a:ext cx="6122400" cy="31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dirty="0">
                <a:solidFill>
                  <a:schemeClr val="dk2"/>
                </a:solidFill>
                <a:latin typeface="Playfair Display"/>
                <a:ea typeface="Playfair Display"/>
                <a:cs typeface="Playfair Display"/>
                <a:sym typeface="Playfair Display"/>
              </a:rPr>
              <a:t>          </a:t>
            </a:r>
            <a:r>
              <a:rPr lang="it" sz="2300" b="1" dirty="0">
                <a:solidFill>
                  <a:schemeClr val="bg2"/>
                </a:solidFill>
                <a:latin typeface="Playfair Display"/>
                <a:ea typeface="Playfair Display"/>
                <a:cs typeface="Playfair Display"/>
                <a:sym typeface="Playfair Display"/>
              </a:rPr>
              <a:t>Incidenza  Aids per fasce di età</a:t>
            </a:r>
            <a:endParaRPr sz="2300" b="1" dirty="0">
              <a:solidFill>
                <a:schemeClr val="bg2"/>
              </a:solidFill>
              <a:latin typeface="Playfair Display"/>
              <a:ea typeface="Playfair Display"/>
              <a:cs typeface="Playfair Display"/>
              <a:sym typeface="Playfair Display"/>
            </a:endParaRPr>
          </a:p>
        </p:txBody>
      </p:sp>
      <p:sp>
        <p:nvSpPr>
          <p:cNvPr id="8" name="CasellaDiTesto 7">
            <a:extLst>
              <a:ext uri="{FF2B5EF4-FFF2-40B4-BE49-F238E27FC236}">
                <a16:creationId xmlns:a16="http://schemas.microsoft.com/office/drawing/2014/main" id="{B84DCACF-34FD-2B9E-6331-425D8D487CA9}"/>
              </a:ext>
            </a:extLst>
          </p:cNvPr>
          <p:cNvSpPr txBox="1"/>
          <p:nvPr/>
        </p:nvSpPr>
        <p:spPr>
          <a:xfrm>
            <a:off x="914401" y="3834239"/>
            <a:ext cx="2789434" cy="954107"/>
          </a:xfrm>
          <a:prstGeom prst="rect">
            <a:avLst/>
          </a:prstGeom>
          <a:noFill/>
          <a:ln>
            <a:solidFill>
              <a:srgbClr val="00B0F0"/>
            </a:solidFill>
          </a:ln>
        </p:spPr>
        <p:txBody>
          <a:bodyPr wrap="square" rtlCol="0">
            <a:spAutoFit/>
          </a:bodyPr>
          <a:lstStyle/>
          <a:p>
            <a:r>
              <a:rPr lang="it-IT" dirty="0"/>
              <a:t>Il numero  di diagnosi è decresciuto in modo significativo dal 2012 al 2020 nella nostra regione </a:t>
            </a:r>
          </a:p>
        </p:txBody>
      </p:sp>
      <p:sp>
        <p:nvSpPr>
          <p:cNvPr id="9" name="CasellaDiTesto 8">
            <a:extLst>
              <a:ext uri="{FF2B5EF4-FFF2-40B4-BE49-F238E27FC236}">
                <a16:creationId xmlns:a16="http://schemas.microsoft.com/office/drawing/2014/main" id="{1F1A3E2B-35C4-AC9C-C224-2889D19DCE1C}"/>
              </a:ext>
            </a:extLst>
          </p:cNvPr>
          <p:cNvSpPr txBox="1"/>
          <p:nvPr/>
        </p:nvSpPr>
        <p:spPr>
          <a:xfrm>
            <a:off x="4901411" y="3834239"/>
            <a:ext cx="2498982" cy="954107"/>
          </a:xfrm>
          <a:prstGeom prst="rect">
            <a:avLst/>
          </a:prstGeom>
          <a:noFill/>
          <a:ln>
            <a:solidFill>
              <a:srgbClr val="F8E71C"/>
            </a:solidFill>
          </a:ln>
        </p:spPr>
        <p:txBody>
          <a:bodyPr wrap="square" rtlCol="0">
            <a:spAutoFit/>
          </a:bodyPr>
          <a:lstStyle/>
          <a:p>
            <a:r>
              <a:rPr lang="it-IT" dirty="0"/>
              <a:t>La fascia d’età più colpita negli anni dal 2012 al 2022 è quella con età compresa fra i 25 e 39 anni</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199" name="Google Shape;199;p43"/>
          <p:cNvPicPr preferRelativeResize="0"/>
          <p:nvPr/>
        </p:nvPicPr>
        <p:blipFill>
          <a:blip r:embed="rId3">
            <a:alphaModFix/>
          </a:blip>
          <a:stretch>
            <a:fillRect/>
          </a:stretch>
        </p:blipFill>
        <p:spPr>
          <a:xfrm>
            <a:off x="245025" y="213200"/>
            <a:ext cx="8588401" cy="3067247"/>
          </a:xfrm>
          <a:prstGeom prst="rect">
            <a:avLst/>
          </a:prstGeom>
          <a:noFill/>
          <a:ln>
            <a:noFill/>
          </a:ln>
        </p:spPr>
      </p:pic>
      <p:sp>
        <p:nvSpPr>
          <p:cNvPr id="200" name="Google Shape;200;p43"/>
          <p:cNvSpPr txBox="1">
            <a:spLocks noGrp="1"/>
          </p:cNvSpPr>
          <p:nvPr>
            <p:ph type="body" idx="4294967295"/>
          </p:nvPr>
        </p:nvSpPr>
        <p:spPr>
          <a:xfrm>
            <a:off x="311700" y="3464525"/>
            <a:ext cx="8588400" cy="1371300"/>
          </a:xfrm>
          <a:prstGeom prst="rect">
            <a:avLst/>
          </a:prstGeom>
          <a:solidFill>
            <a:schemeClr val="dk1"/>
          </a:solidFill>
        </p:spPr>
        <p:txBody>
          <a:bodyPr spcFirstLastPara="1" wrap="square" lIns="91425" tIns="91425" rIns="91425" bIns="91425" anchor="t" anchorCtr="0">
            <a:normAutofit/>
          </a:bodyPr>
          <a:lstStyle/>
          <a:p>
            <a:pPr marL="0" lvl="0" indent="0" algn="l" rtl="0">
              <a:spcBef>
                <a:spcPts val="0"/>
              </a:spcBef>
              <a:spcAft>
                <a:spcPts val="1200"/>
              </a:spcAft>
              <a:buNone/>
            </a:pPr>
            <a:r>
              <a:rPr lang="it"/>
              <a:t>Il diagramma riporta i dati del 2022 in riguardo ai malati di AIDS nella regione Toscana per le categorie: di maschi e femmine eterosessuali, omosessuali maschi (MSM) e persone che consumano droga per via iniettiva (IDU).</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Google Shape;205;p44"/>
          <p:cNvPicPr preferRelativeResize="0"/>
          <p:nvPr/>
        </p:nvPicPr>
        <p:blipFill>
          <a:blip r:embed="rId3">
            <a:alphaModFix/>
          </a:blip>
          <a:stretch>
            <a:fillRect/>
          </a:stretch>
        </p:blipFill>
        <p:spPr>
          <a:xfrm>
            <a:off x="308488" y="307250"/>
            <a:ext cx="8527026" cy="45289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45"/>
          <p:cNvSpPr txBox="1"/>
          <p:nvPr/>
        </p:nvSpPr>
        <p:spPr>
          <a:xfrm>
            <a:off x="7526225" y="3938950"/>
            <a:ext cx="1641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chemeClr val="dk2"/>
              </a:solidFill>
              <a:latin typeface="Playfair Display"/>
              <a:ea typeface="Playfair Display"/>
              <a:cs typeface="Playfair Display"/>
              <a:sym typeface="Playfair Display"/>
            </a:endParaRPr>
          </a:p>
        </p:txBody>
      </p:sp>
      <p:sp>
        <p:nvSpPr>
          <p:cNvPr id="211" name="Google Shape;211;p45"/>
          <p:cNvSpPr txBox="1"/>
          <p:nvPr/>
        </p:nvSpPr>
        <p:spPr>
          <a:xfrm>
            <a:off x="7115900" y="961300"/>
            <a:ext cx="20517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chemeClr val="dk2"/>
              </a:solidFill>
              <a:latin typeface="Playfair Display"/>
              <a:ea typeface="Playfair Display"/>
              <a:cs typeface="Playfair Display"/>
              <a:sym typeface="Playfair Display"/>
            </a:endParaRPr>
          </a:p>
        </p:txBody>
      </p:sp>
      <p:sp>
        <p:nvSpPr>
          <p:cNvPr id="212" name="Google Shape;212;p45"/>
          <p:cNvSpPr txBox="1"/>
          <p:nvPr/>
        </p:nvSpPr>
        <p:spPr>
          <a:xfrm>
            <a:off x="7514500" y="879225"/>
            <a:ext cx="16530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chemeClr val="dk2"/>
              </a:solidFill>
              <a:latin typeface="Playfair Display"/>
              <a:ea typeface="Playfair Display"/>
              <a:cs typeface="Playfair Display"/>
              <a:sym typeface="Playfair Display"/>
            </a:endParaRPr>
          </a:p>
          <a:p>
            <a:pPr marL="0" lvl="0" indent="0" algn="l" rtl="0">
              <a:spcBef>
                <a:spcPts val="0"/>
              </a:spcBef>
              <a:spcAft>
                <a:spcPts val="0"/>
              </a:spcAft>
              <a:buNone/>
            </a:pPr>
            <a:endParaRPr sz="1800">
              <a:solidFill>
                <a:schemeClr val="dk2"/>
              </a:solidFill>
              <a:latin typeface="Playfair Display"/>
              <a:ea typeface="Playfair Display"/>
              <a:cs typeface="Playfair Display"/>
              <a:sym typeface="Playfair Display"/>
            </a:endParaRPr>
          </a:p>
          <a:p>
            <a:pPr marL="0" lvl="0" indent="0" algn="l" rtl="0">
              <a:spcBef>
                <a:spcPts val="0"/>
              </a:spcBef>
              <a:spcAft>
                <a:spcPts val="0"/>
              </a:spcAft>
              <a:buNone/>
            </a:pPr>
            <a:endParaRPr sz="1800">
              <a:solidFill>
                <a:schemeClr val="dk2"/>
              </a:solidFill>
              <a:latin typeface="Playfair Display"/>
              <a:ea typeface="Playfair Display"/>
              <a:cs typeface="Playfair Display"/>
              <a:sym typeface="Playfair Display"/>
            </a:endParaRPr>
          </a:p>
          <a:p>
            <a:pPr marL="0" lvl="0" indent="0" algn="l" rtl="0">
              <a:spcBef>
                <a:spcPts val="0"/>
              </a:spcBef>
              <a:spcAft>
                <a:spcPts val="0"/>
              </a:spcAft>
              <a:buNone/>
            </a:pPr>
            <a:endParaRPr sz="1800">
              <a:solidFill>
                <a:schemeClr val="dk2"/>
              </a:solidFill>
              <a:latin typeface="Playfair Display"/>
              <a:ea typeface="Playfair Display"/>
              <a:cs typeface="Playfair Display"/>
              <a:sym typeface="Playfair Display"/>
            </a:endParaRPr>
          </a:p>
        </p:txBody>
      </p:sp>
      <p:pic>
        <p:nvPicPr>
          <p:cNvPr id="213" name="Google Shape;213;p45"/>
          <p:cNvPicPr preferRelativeResize="0"/>
          <p:nvPr/>
        </p:nvPicPr>
        <p:blipFill>
          <a:blip r:embed="rId3">
            <a:alphaModFix/>
          </a:blip>
          <a:stretch>
            <a:fillRect/>
          </a:stretch>
        </p:blipFill>
        <p:spPr>
          <a:xfrm>
            <a:off x="7245348" y="191208"/>
            <a:ext cx="1641300" cy="1411238"/>
          </a:xfrm>
          <a:prstGeom prst="rect">
            <a:avLst/>
          </a:prstGeom>
          <a:noFill/>
          <a:ln>
            <a:noFill/>
          </a:ln>
        </p:spPr>
      </p:pic>
      <p:pic>
        <p:nvPicPr>
          <p:cNvPr id="214" name="Google Shape;214;p45"/>
          <p:cNvPicPr preferRelativeResize="0"/>
          <p:nvPr/>
        </p:nvPicPr>
        <p:blipFill>
          <a:blip r:embed="rId4">
            <a:alphaModFix/>
          </a:blip>
          <a:stretch>
            <a:fillRect/>
          </a:stretch>
        </p:blipFill>
        <p:spPr>
          <a:xfrm>
            <a:off x="4835925" y="106361"/>
            <a:ext cx="2051702" cy="1580941"/>
          </a:xfrm>
          <a:prstGeom prst="rect">
            <a:avLst/>
          </a:prstGeom>
          <a:noFill/>
          <a:ln>
            <a:noFill/>
          </a:ln>
        </p:spPr>
      </p:pic>
      <p:pic>
        <p:nvPicPr>
          <p:cNvPr id="215" name="Google Shape;215;p45"/>
          <p:cNvPicPr preferRelativeResize="0"/>
          <p:nvPr/>
        </p:nvPicPr>
        <p:blipFill rotWithShape="1">
          <a:blip r:embed="rId5">
            <a:alphaModFix/>
          </a:blip>
          <a:srcRect t="-2320" b="2320"/>
          <a:stretch/>
        </p:blipFill>
        <p:spPr>
          <a:xfrm>
            <a:off x="5202175" y="1793650"/>
            <a:ext cx="3194975" cy="3202325"/>
          </a:xfrm>
          <a:prstGeom prst="rect">
            <a:avLst/>
          </a:prstGeom>
          <a:noFill/>
          <a:ln>
            <a:noFill/>
          </a:ln>
        </p:spPr>
      </p:pic>
      <p:sp>
        <p:nvSpPr>
          <p:cNvPr id="216" name="Google Shape;216;p45"/>
          <p:cNvSpPr/>
          <p:nvPr/>
        </p:nvSpPr>
        <p:spPr>
          <a:xfrm>
            <a:off x="250750" y="341450"/>
            <a:ext cx="3842700" cy="4682100"/>
          </a:xfrm>
          <a:prstGeom prst="rect">
            <a:avLst/>
          </a:prstGeom>
          <a:solidFill>
            <a:schemeClr val="dk1"/>
          </a:solidFill>
          <a:ln w="381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t" b="1">
                <a:highlight>
                  <a:schemeClr val="dk1"/>
                </a:highlight>
                <a:latin typeface="Oswald"/>
                <a:ea typeface="Oswald"/>
                <a:cs typeface="Oswald"/>
                <a:sym typeface="Oswald"/>
              </a:rPr>
              <a:t>Dal 2009 al 2020 in Toscana sono state eseguite 3.385 nuove diagnosi di HIV, ma circa il 90% di questi nuovi casi non ha contratto AIDS.</a:t>
            </a:r>
            <a:endParaRPr b="1">
              <a:highlight>
                <a:schemeClr val="dk1"/>
              </a:highlight>
              <a:latin typeface="Oswald"/>
              <a:ea typeface="Oswald"/>
              <a:cs typeface="Oswald"/>
              <a:sym typeface="Oswald"/>
            </a:endParaRPr>
          </a:p>
          <a:p>
            <a:pPr marL="0" lvl="0" indent="0" algn="l" rtl="0">
              <a:spcBef>
                <a:spcPts val="0"/>
              </a:spcBef>
              <a:spcAft>
                <a:spcPts val="0"/>
              </a:spcAft>
              <a:buNone/>
            </a:pPr>
            <a:endParaRPr b="1">
              <a:highlight>
                <a:schemeClr val="dk1"/>
              </a:highlight>
              <a:latin typeface="Oswald"/>
              <a:ea typeface="Oswald"/>
              <a:cs typeface="Oswald"/>
              <a:sym typeface="Oswald"/>
            </a:endParaRPr>
          </a:p>
          <a:p>
            <a:pPr marL="0" lvl="0" indent="0" algn="l" rtl="0">
              <a:spcBef>
                <a:spcPts val="0"/>
              </a:spcBef>
              <a:spcAft>
                <a:spcPts val="0"/>
              </a:spcAft>
              <a:buClr>
                <a:schemeClr val="dk2"/>
              </a:buClr>
              <a:buSzPts val="1100"/>
              <a:buFont typeface="Arial"/>
              <a:buNone/>
            </a:pPr>
            <a:r>
              <a:rPr lang="it" b="1">
                <a:highlight>
                  <a:schemeClr val="dk1"/>
                </a:highlight>
                <a:latin typeface="Oswald"/>
                <a:ea typeface="Oswald"/>
                <a:cs typeface="Oswald"/>
                <a:sym typeface="Oswald"/>
              </a:rPr>
              <a:t> </a:t>
            </a:r>
            <a:r>
              <a:rPr lang="it" sz="1800" b="1" u="sng">
                <a:solidFill>
                  <a:schemeClr val="accent4"/>
                </a:solidFill>
                <a:highlight>
                  <a:schemeClr val="dk1"/>
                </a:highlight>
                <a:latin typeface="Oswald"/>
                <a:ea typeface="Oswald"/>
                <a:cs typeface="Oswald"/>
                <a:sym typeface="Oswald"/>
              </a:rPr>
              <a:t>LA PROVINCIA DI GROSSETO</a:t>
            </a:r>
            <a:r>
              <a:rPr lang="it" sz="1800" b="1" u="sng">
                <a:highlight>
                  <a:schemeClr val="dk1"/>
                </a:highlight>
                <a:latin typeface="Oswald"/>
                <a:ea typeface="Oswald"/>
                <a:cs typeface="Oswald"/>
                <a:sym typeface="Oswald"/>
              </a:rPr>
              <a:t> </a:t>
            </a:r>
            <a:r>
              <a:rPr lang="it" sz="1800" b="1">
                <a:highlight>
                  <a:schemeClr val="dk1"/>
                </a:highlight>
                <a:latin typeface="Oswald"/>
                <a:ea typeface="Oswald"/>
                <a:cs typeface="Oswald"/>
                <a:sym typeface="Oswald"/>
              </a:rPr>
              <a:t>ha una media di 2 nuove diagnosi ogni 100mila abitanti, con un’età media di 39 anni, nell’84% dei casi di  genere maschile. La cosa più preoccupante è che un caso di HIV su 4 è risultato già evoluto in AIDS al momento della diagnosi di sieropositività.</a:t>
            </a:r>
            <a:endParaRPr sz="1800" b="1">
              <a:highlight>
                <a:schemeClr val="dk1"/>
              </a:highlight>
              <a:latin typeface="Oswald"/>
              <a:ea typeface="Oswald"/>
              <a:cs typeface="Oswald"/>
              <a:sym typeface="Oswald"/>
            </a:endParaRPr>
          </a:p>
        </p:txBody>
      </p:sp>
    </p:spTree>
  </p:cSld>
  <p:clrMapOvr>
    <a:masterClrMapping/>
  </p:clrMapOvr>
</p:sld>
</file>

<file path=ppt/theme/theme1.xml><?xml version="1.0" encoding="utf-8"?>
<a:theme xmlns:a="http://schemas.openxmlformats.org/drawingml/2006/main"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1AFD1"/>
      </a:accent4>
      <a:accent5>
        <a:srgbClr val="0F9D58"/>
      </a:accent5>
      <a:accent6>
        <a:srgbClr val="9C27B0"/>
      </a:accent6>
      <a:hlink>
        <a:srgbClr val="0F9D58"/>
      </a:hlink>
      <a:folHlink>
        <a:srgbClr val="0F9D5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1AFD1"/>
      </a:accent4>
      <a:accent5>
        <a:srgbClr val="0F9D58"/>
      </a:accent5>
      <a:accent6>
        <a:srgbClr val="9C27B0"/>
      </a:accent6>
      <a:hlink>
        <a:srgbClr val="0F9D58"/>
      </a:hlink>
      <a:folHlink>
        <a:srgbClr val="0F9D5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443</Words>
  <Application>Microsoft Office PowerPoint</Application>
  <PresentationFormat>Presentazione su schermo (16:9)</PresentationFormat>
  <Paragraphs>34</Paragraphs>
  <Slides>11</Slides>
  <Notes>11</Notes>
  <HiddenSlides>0</HiddenSlides>
  <MMClips>0</MMClips>
  <ScaleCrop>false</ScaleCrop>
  <HeadingPairs>
    <vt:vector size="6" baseType="variant">
      <vt:variant>
        <vt:lpstr>Caratteri utilizzati</vt:lpstr>
      </vt:variant>
      <vt:variant>
        <vt:i4>5</vt:i4>
      </vt:variant>
      <vt:variant>
        <vt:lpstr>Tema</vt:lpstr>
      </vt:variant>
      <vt:variant>
        <vt:i4>3</vt:i4>
      </vt:variant>
      <vt:variant>
        <vt:lpstr>Titoli diapositive</vt:lpstr>
      </vt:variant>
      <vt:variant>
        <vt:i4>11</vt:i4>
      </vt:variant>
    </vt:vector>
  </HeadingPairs>
  <TitlesOfParts>
    <vt:vector size="19" baseType="lpstr">
      <vt:lpstr>Concert One</vt:lpstr>
      <vt:lpstr>Oswald</vt:lpstr>
      <vt:lpstr>Playfair Display</vt:lpstr>
      <vt:lpstr>Montserrat</vt:lpstr>
      <vt:lpstr>Arial</vt:lpstr>
      <vt:lpstr>Pop</vt:lpstr>
      <vt:lpstr>Pop</vt:lpstr>
      <vt:lpstr>Simple Light</vt:lpstr>
      <vt:lpstr>Statistiche su Hiv e Aids in</vt:lpstr>
      <vt:lpstr>HIV E AIDS </vt:lpstr>
      <vt:lpstr>Incidenza delle nuove diagnosi da HIV (per 100.000 residenti) per regione di residenza (2022)</vt:lpstr>
      <vt:lpstr>Presentazione standard di PowerPoint</vt:lpstr>
      <vt:lpstr>Incidenza HIV e AIDS nella nostra regione</vt:lpstr>
      <vt:lpstr>Presentazione standard di PowerPoint</vt:lpstr>
      <vt:lpstr>Presentazione standard di PowerPoint</vt:lpstr>
      <vt:lpstr>Presentazione standard di PowerPoint</vt:lpstr>
      <vt:lpstr>Presentazione standard di PowerPoint</vt:lpstr>
      <vt:lpstr>Bibliografia Sitografia</vt:lpstr>
      <vt:lpstr>La 2 AFM vi ringrazia per l’attenzione e vi ricorda di non abbassare la guardia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Statistiche su Hiv e Aids in</dc:title>
  <cp:lastModifiedBy>Cristina Vallati</cp:lastModifiedBy>
  <cp:revision>4</cp:revision>
  <dcterms:modified xsi:type="dcterms:W3CDTF">2023-12-01T14:29:46Z</dcterms:modified>
</cp:coreProperties>
</file>